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1"/>
  </p:notesMasterIdLst>
  <p:handoutMasterIdLst>
    <p:handoutMasterId r:id="rId12"/>
  </p:handoutMasterIdLst>
  <p:sldIdLst>
    <p:sldId id="278" r:id="rId3"/>
    <p:sldId id="308" r:id="rId4"/>
    <p:sldId id="310" r:id="rId5"/>
    <p:sldId id="320" r:id="rId6"/>
    <p:sldId id="337" r:id="rId7"/>
    <p:sldId id="322" r:id="rId8"/>
    <p:sldId id="338" r:id="rId9"/>
    <p:sldId id="294" r:id="rId1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3864"/>
    <a:srgbClr val="FF8F16"/>
    <a:srgbClr val="414FD5"/>
    <a:srgbClr val="03419B"/>
    <a:srgbClr val="8B40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Style moyen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Style moyen 1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65" autoAdjust="0"/>
    <p:restoredTop sz="95165" autoAdjust="0"/>
  </p:normalViewPr>
  <p:slideViewPr>
    <p:cSldViewPr snapToGrid="0" snapToObjects="1">
      <p:cViewPr varScale="1">
        <p:scale>
          <a:sx n="82" d="100"/>
          <a:sy n="82" d="100"/>
        </p:scale>
        <p:origin x="173" y="67"/>
      </p:cViewPr>
      <p:guideLst/>
    </p:cSldViewPr>
  </p:slideViewPr>
  <p:notesTextViewPr>
    <p:cViewPr>
      <p:scale>
        <a:sx n="1" d="1"/>
        <a:sy n="1" d="1"/>
      </p:scale>
      <p:origin x="0" y="0"/>
    </p:cViewPr>
  </p:notesTextViewPr>
  <p:sorterViewPr>
    <p:cViewPr>
      <p:scale>
        <a:sx n="200" d="100"/>
        <a:sy n="200" d="100"/>
      </p:scale>
      <p:origin x="0" y="-2107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7613DF8B-A19E-DF49-B0BF-F4F1C209121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8A17319D-4532-CF45-ABDF-2C7F6AEBF69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A5BB74-858D-5F41-8D4A-9F17460E0B7C}" type="datetimeFigureOut">
              <a:rPr lang="fr-FR" smtClean="0"/>
              <a:t>26/11/2025</a:t>
            </a:fld>
            <a:endParaRPr lang="fr-FR"/>
          </a:p>
        </p:txBody>
      </p:sp>
      <p:sp>
        <p:nvSpPr>
          <p:cNvPr id="4" name="Espace réservé du pied de page 3">
            <a:extLst>
              <a:ext uri="{FF2B5EF4-FFF2-40B4-BE49-F238E27FC236}">
                <a16:creationId xmlns:a16="http://schemas.microsoft.com/office/drawing/2014/main" id="{3F92C387-695D-8B48-909B-7DFCACF39B3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59907801-C6E5-B74F-A9F3-7C4E14B1E3F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42026A-7F84-4341-8ECB-02F6E402A009}" type="slidenum">
              <a:rPr lang="fr-FR" smtClean="0"/>
              <a:t>‹N°›</a:t>
            </a:fld>
            <a:endParaRPr lang="fr-FR"/>
          </a:p>
        </p:txBody>
      </p:sp>
    </p:spTree>
    <p:extLst>
      <p:ext uri="{BB962C8B-B14F-4D97-AF65-F5344CB8AC3E}">
        <p14:creationId xmlns:p14="http://schemas.microsoft.com/office/powerpoint/2010/main" val="4150451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A1F6D7-C3EC-2540-A494-2170861DD758}" type="datetimeFigureOut">
              <a:rPr lang="fr-FR" smtClean="0"/>
              <a:t>26/11/2025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CD210F-B472-604F-8FAD-115D8D8E1489}" type="slidenum">
              <a:rPr lang="fr-FR" smtClean="0"/>
              <a:t>‹N°›</a:t>
            </a:fld>
            <a:endParaRPr lang="fr-FR"/>
          </a:p>
        </p:txBody>
      </p:sp>
    </p:spTree>
    <p:extLst>
      <p:ext uri="{BB962C8B-B14F-4D97-AF65-F5344CB8AC3E}">
        <p14:creationId xmlns:p14="http://schemas.microsoft.com/office/powerpoint/2010/main" val="4599410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3DC2EF-5350-CF40-8D36-CC5B3240F47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BB2CD463-8606-CF4F-84E7-28323C78DA5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FB64C074-FF74-D243-B4CB-C7EEAD09605D}"/>
              </a:ext>
            </a:extLst>
          </p:cNvPr>
          <p:cNvSpPr>
            <a:spLocks noGrp="1"/>
          </p:cNvSpPr>
          <p:nvPr>
            <p:ph type="dt" sz="half" idx="10"/>
          </p:nvPr>
        </p:nvSpPr>
        <p:spPr/>
        <p:txBody>
          <a:bodyPr/>
          <a:lstStyle/>
          <a:p>
            <a:fld id="{1EBAE0D2-8F19-46E3-9DCD-3E347BE6357A}" type="datetime1">
              <a:rPr lang="fr-FR" smtClean="0"/>
              <a:t>26/11/2025</a:t>
            </a:fld>
            <a:endParaRPr lang="fr-FR"/>
          </a:p>
        </p:txBody>
      </p:sp>
      <p:sp>
        <p:nvSpPr>
          <p:cNvPr id="5" name="Espace réservé du pied de page 4">
            <a:extLst>
              <a:ext uri="{FF2B5EF4-FFF2-40B4-BE49-F238E27FC236}">
                <a16:creationId xmlns:a16="http://schemas.microsoft.com/office/drawing/2014/main" id="{05BED482-D36E-2B49-9A1C-6680993AB82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31F4266-9EA3-C343-8EB7-0E990656119D}"/>
              </a:ext>
            </a:extLst>
          </p:cNvPr>
          <p:cNvSpPr>
            <a:spLocks noGrp="1"/>
          </p:cNvSpPr>
          <p:nvPr>
            <p:ph type="sldNum" sz="quarter" idx="12"/>
          </p:nvPr>
        </p:nvSpPr>
        <p:spPr/>
        <p:txBody>
          <a:bodyPr/>
          <a:lstStyle/>
          <a:p>
            <a:fld id="{2DC7E31D-26A1-AC46-8486-C6D2FB9A36C8}" type="slidenum">
              <a:rPr lang="fr-FR" smtClean="0"/>
              <a:t>‹N°›</a:t>
            </a:fld>
            <a:endParaRPr lang="fr-FR"/>
          </a:p>
        </p:txBody>
      </p:sp>
    </p:spTree>
    <p:extLst>
      <p:ext uri="{BB962C8B-B14F-4D97-AF65-F5344CB8AC3E}">
        <p14:creationId xmlns:p14="http://schemas.microsoft.com/office/powerpoint/2010/main" val="29609633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8E0DB7D-0295-7042-A86F-A37A760CD1F3}"/>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AD3CC858-1C87-ED41-B8D2-827B0C98548D}"/>
              </a:ext>
            </a:extLst>
          </p:cNvPr>
          <p:cNvSpPr>
            <a:spLocks noGrp="1"/>
          </p:cNvSpPr>
          <p:nvPr>
            <p:ph type="body" orient="vert" idx="1"/>
          </p:nvPr>
        </p:nvSpPr>
        <p:spPr/>
        <p:txBody>
          <a:bodyPr vert="eaVert"/>
          <a:lstStyle/>
          <a:p>
            <a:r>
              <a:rPr lang="fr-F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28F34675-4AD3-814E-B1DB-37F4B0FDA08D}"/>
              </a:ext>
            </a:extLst>
          </p:cNvPr>
          <p:cNvSpPr>
            <a:spLocks noGrp="1"/>
          </p:cNvSpPr>
          <p:nvPr>
            <p:ph type="dt" sz="half" idx="10"/>
          </p:nvPr>
        </p:nvSpPr>
        <p:spPr/>
        <p:txBody>
          <a:bodyPr/>
          <a:lstStyle/>
          <a:p>
            <a:fld id="{113F3066-36D1-4BF2-A9FD-DE6A534DD316}" type="datetime1">
              <a:rPr lang="fr-FR" smtClean="0"/>
              <a:t>26/11/2025</a:t>
            </a:fld>
            <a:endParaRPr lang="fr-FR"/>
          </a:p>
        </p:txBody>
      </p:sp>
      <p:sp>
        <p:nvSpPr>
          <p:cNvPr id="5" name="Espace réservé du pied de page 4">
            <a:extLst>
              <a:ext uri="{FF2B5EF4-FFF2-40B4-BE49-F238E27FC236}">
                <a16:creationId xmlns:a16="http://schemas.microsoft.com/office/drawing/2014/main" id="{FADB6051-FC8A-BD45-8929-3EFC76E3F9D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AECFCC4-4C50-DA45-AFC9-7A14FF3B2281}"/>
              </a:ext>
            </a:extLst>
          </p:cNvPr>
          <p:cNvSpPr>
            <a:spLocks noGrp="1"/>
          </p:cNvSpPr>
          <p:nvPr>
            <p:ph type="sldNum" sz="quarter" idx="12"/>
          </p:nvPr>
        </p:nvSpPr>
        <p:spPr/>
        <p:txBody>
          <a:bodyPr/>
          <a:lstStyle/>
          <a:p>
            <a:fld id="{2DC7E31D-26A1-AC46-8486-C6D2FB9A36C8}" type="slidenum">
              <a:rPr lang="fr-FR" smtClean="0"/>
              <a:t>‹N°›</a:t>
            </a:fld>
            <a:endParaRPr lang="fr-FR"/>
          </a:p>
        </p:txBody>
      </p:sp>
    </p:spTree>
    <p:extLst>
      <p:ext uri="{BB962C8B-B14F-4D97-AF65-F5344CB8AC3E}">
        <p14:creationId xmlns:p14="http://schemas.microsoft.com/office/powerpoint/2010/main" val="151443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AB796A0-6D86-E14C-9E8A-044902EAD66D}"/>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1DC7EC67-ADFE-2748-807F-008591EAA6F3}"/>
              </a:ext>
            </a:extLst>
          </p:cNvPr>
          <p:cNvSpPr>
            <a:spLocks noGrp="1"/>
          </p:cNvSpPr>
          <p:nvPr>
            <p:ph type="body" orient="vert" idx="1"/>
          </p:nvPr>
        </p:nvSpPr>
        <p:spPr>
          <a:xfrm>
            <a:off x="838200" y="365125"/>
            <a:ext cx="7734300" cy="5811838"/>
          </a:xfrm>
        </p:spPr>
        <p:txBody>
          <a:bodyPr vert="eaVert"/>
          <a:lstStyle/>
          <a:p>
            <a:r>
              <a:rPr lang="fr-F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3831455D-ACAB-3B43-B685-DD7E94908331}"/>
              </a:ext>
            </a:extLst>
          </p:cNvPr>
          <p:cNvSpPr>
            <a:spLocks noGrp="1"/>
          </p:cNvSpPr>
          <p:nvPr>
            <p:ph type="dt" sz="half" idx="10"/>
          </p:nvPr>
        </p:nvSpPr>
        <p:spPr/>
        <p:txBody>
          <a:bodyPr/>
          <a:lstStyle/>
          <a:p>
            <a:fld id="{C85882E7-F7B4-455F-8DD8-F9BA2AE1FF19}" type="datetime1">
              <a:rPr lang="fr-FR" smtClean="0"/>
              <a:t>26/11/2025</a:t>
            </a:fld>
            <a:endParaRPr lang="fr-FR"/>
          </a:p>
        </p:txBody>
      </p:sp>
      <p:sp>
        <p:nvSpPr>
          <p:cNvPr id="5" name="Espace réservé du pied de page 4">
            <a:extLst>
              <a:ext uri="{FF2B5EF4-FFF2-40B4-BE49-F238E27FC236}">
                <a16:creationId xmlns:a16="http://schemas.microsoft.com/office/drawing/2014/main" id="{7084D649-8BA4-B840-95E8-4E92B7596A1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A50974-6D33-0D4B-A789-E7D8B97A0630}"/>
              </a:ext>
            </a:extLst>
          </p:cNvPr>
          <p:cNvSpPr>
            <a:spLocks noGrp="1"/>
          </p:cNvSpPr>
          <p:nvPr>
            <p:ph type="sldNum" sz="quarter" idx="12"/>
          </p:nvPr>
        </p:nvSpPr>
        <p:spPr/>
        <p:txBody>
          <a:bodyPr/>
          <a:lstStyle/>
          <a:p>
            <a:fld id="{2DC7E31D-26A1-AC46-8486-C6D2FB9A36C8}" type="slidenum">
              <a:rPr lang="fr-FR" smtClean="0"/>
              <a:t>‹N°›</a:t>
            </a:fld>
            <a:endParaRPr lang="fr-FR"/>
          </a:p>
        </p:txBody>
      </p:sp>
    </p:spTree>
    <p:extLst>
      <p:ext uri="{BB962C8B-B14F-4D97-AF65-F5344CB8AC3E}">
        <p14:creationId xmlns:p14="http://schemas.microsoft.com/office/powerpoint/2010/main" val="21518859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61F4CB-9C31-4A26-931D-2A8C037ABDCC}"/>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AFCC69D-77E1-4D53-A122-73E5FA45CF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CDF5FD48-D769-44F5-87CC-1F75767738F2}"/>
              </a:ext>
            </a:extLst>
          </p:cNvPr>
          <p:cNvSpPr>
            <a:spLocks noGrp="1"/>
          </p:cNvSpPr>
          <p:nvPr>
            <p:ph type="dt" sz="half" idx="10"/>
          </p:nvPr>
        </p:nvSpPr>
        <p:spPr/>
        <p:txBody>
          <a:bodyPr/>
          <a:lstStyle/>
          <a:p>
            <a:fld id="{0B589147-0D3E-4CDF-B467-83C36BFAD7EE}" type="datetimeFigureOut">
              <a:rPr lang="fr-FR" smtClean="0"/>
              <a:t>26/11/2025</a:t>
            </a:fld>
            <a:endParaRPr lang="fr-FR"/>
          </a:p>
        </p:txBody>
      </p:sp>
      <p:sp>
        <p:nvSpPr>
          <p:cNvPr id="5" name="Espace réservé du pied de page 4">
            <a:extLst>
              <a:ext uri="{FF2B5EF4-FFF2-40B4-BE49-F238E27FC236}">
                <a16:creationId xmlns:a16="http://schemas.microsoft.com/office/drawing/2014/main" id="{112F1FE3-2AF3-440B-B0CA-0962B8E917C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9880049-7970-466D-B47A-D6561EC91CEA}"/>
              </a:ext>
            </a:extLst>
          </p:cNvPr>
          <p:cNvSpPr>
            <a:spLocks noGrp="1"/>
          </p:cNvSpPr>
          <p:nvPr>
            <p:ph type="sldNum" sz="quarter" idx="12"/>
          </p:nvPr>
        </p:nvSpPr>
        <p:spPr/>
        <p:txBody>
          <a:bodyPr/>
          <a:lstStyle/>
          <a:p>
            <a:fld id="{1DF93C86-9A8E-46F6-A775-52F8F61EF9EA}" type="slidenum">
              <a:rPr lang="fr-FR" smtClean="0"/>
              <a:t>‹N°›</a:t>
            </a:fld>
            <a:endParaRPr lang="fr-FR"/>
          </a:p>
        </p:txBody>
      </p:sp>
    </p:spTree>
    <p:extLst>
      <p:ext uri="{BB962C8B-B14F-4D97-AF65-F5344CB8AC3E}">
        <p14:creationId xmlns:p14="http://schemas.microsoft.com/office/powerpoint/2010/main" val="6637373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BABA36-B5E7-4AAA-B504-BFB8AEAC2807}"/>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AF62FF9-DD59-41A9-86DD-9F97F3F4F64D}"/>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77E3FED-6325-4478-965F-6608F249F65E}"/>
              </a:ext>
            </a:extLst>
          </p:cNvPr>
          <p:cNvSpPr>
            <a:spLocks noGrp="1"/>
          </p:cNvSpPr>
          <p:nvPr>
            <p:ph type="dt" sz="half" idx="10"/>
          </p:nvPr>
        </p:nvSpPr>
        <p:spPr/>
        <p:txBody>
          <a:bodyPr/>
          <a:lstStyle/>
          <a:p>
            <a:fld id="{0B589147-0D3E-4CDF-B467-83C36BFAD7EE}" type="datetimeFigureOut">
              <a:rPr lang="fr-FR" smtClean="0"/>
              <a:t>26/11/2025</a:t>
            </a:fld>
            <a:endParaRPr lang="fr-FR"/>
          </a:p>
        </p:txBody>
      </p:sp>
      <p:sp>
        <p:nvSpPr>
          <p:cNvPr id="5" name="Espace réservé du pied de page 4">
            <a:extLst>
              <a:ext uri="{FF2B5EF4-FFF2-40B4-BE49-F238E27FC236}">
                <a16:creationId xmlns:a16="http://schemas.microsoft.com/office/drawing/2014/main" id="{4DB1F755-CC95-4E7E-AFBF-3097AA01F97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D9B22A0-6ED0-494C-B418-1D434352FFF0}"/>
              </a:ext>
            </a:extLst>
          </p:cNvPr>
          <p:cNvSpPr>
            <a:spLocks noGrp="1"/>
          </p:cNvSpPr>
          <p:nvPr>
            <p:ph type="sldNum" sz="quarter" idx="12"/>
          </p:nvPr>
        </p:nvSpPr>
        <p:spPr/>
        <p:txBody>
          <a:bodyPr/>
          <a:lstStyle/>
          <a:p>
            <a:fld id="{1DF93C86-9A8E-46F6-A775-52F8F61EF9EA}" type="slidenum">
              <a:rPr lang="fr-FR" smtClean="0"/>
              <a:t>‹N°›</a:t>
            </a:fld>
            <a:endParaRPr lang="fr-FR"/>
          </a:p>
        </p:txBody>
      </p:sp>
    </p:spTree>
    <p:extLst>
      <p:ext uri="{BB962C8B-B14F-4D97-AF65-F5344CB8AC3E}">
        <p14:creationId xmlns:p14="http://schemas.microsoft.com/office/powerpoint/2010/main" val="7480207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43BACF7-E4CC-4F32-B976-75CAC1A276F2}"/>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6A39AE25-5838-4C1D-B563-FDEAC13138F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94C66B4E-23A5-458C-9352-D9F76F9B5977}"/>
              </a:ext>
            </a:extLst>
          </p:cNvPr>
          <p:cNvSpPr>
            <a:spLocks noGrp="1"/>
          </p:cNvSpPr>
          <p:nvPr>
            <p:ph type="dt" sz="half" idx="10"/>
          </p:nvPr>
        </p:nvSpPr>
        <p:spPr/>
        <p:txBody>
          <a:bodyPr/>
          <a:lstStyle/>
          <a:p>
            <a:fld id="{0B589147-0D3E-4CDF-B467-83C36BFAD7EE}" type="datetimeFigureOut">
              <a:rPr lang="fr-FR" smtClean="0"/>
              <a:t>26/11/2025</a:t>
            </a:fld>
            <a:endParaRPr lang="fr-FR"/>
          </a:p>
        </p:txBody>
      </p:sp>
      <p:sp>
        <p:nvSpPr>
          <p:cNvPr id="5" name="Espace réservé du pied de page 4">
            <a:extLst>
              <a:ext uri="{FF2B5EF4-FFF2-40B4-BE49-F238E27FC236}">
                <a16:creationId xmlns:a16="http://schemas.microsoft.com/office/drawing/2014/main" id="{A9053F79-FF13-417F-B978-3430E1F1B31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FEA1FD1-7BBA-4780-ACBF-94EE73B570B0}"/>
              </a:ext>
            </a:extLst>
          </p:cNvPr>
          <p:cNvSpPr>
            <a:spLocks noGrp="1"/>
          </p:cNvSpPr>
          <p:nvPr>
            <p:ph type="sldNum" sz="quarter" idx="12"/>
          </p:nvPr>
        </p:nvSpPr>
        <p:spPr/>
        <p:txBody>
          <a:bodyPr/>
          <a:lstStyle/>
          <a:p>
            <a:fld id="{1DF93C86-9A8E-46F6-A775-52F8F61EF9EA}" type="slidenum">
              <a:rPr lang="fr-FR" smtClean="0"/>
              <a:t>‹N°›</a:t>
            </a:fld>
            <a:endParaRPr lang="fr-FR"/>
          </a:p>
        </p:txBody>
      </p:sp>
    </p:spTree>
    <p:extLst>
      <p:ext uri="{BB962C8B-B14F-4D97-AF65-F5344CB8AC3E}">
        <p14:creationId xmlns:p14="http://schemas.microsoft.com/office/powerpoint/2010/main" val="15517755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1897B59-CE46-4F4C-8667-975807F3BE7A}"/>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5AB2DD37-0EE5-4915-9322-0A1E51C332B8}"/>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26E86F8D-A32A-4951-8CF2-38A02CF110B3}"/>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3BA2078D-2889-4278-ACE7-FFC8B434A562}"/>
              </a:ext>
            </a:extLst>
          </p:cNvPr>
          <p:cNvSpPr>
            <a:spLocks noGrp="1"/>
          </p:cNvSpPr>
          <p:nvPr>
            <p:ph type="dt" sz="half" idx="10"/>
          </p:nvPr>
        </p:nvSpPr>
        <p:spPr/>
        <p:txBody>
          <a:bodyPr/>
          <a:lstStyle/>
          <a:p>
            <a:fld id="{0B589147-0D3E-4CDF-B467-83C36BFAD7EE}" type="datetimeFigureOut">
              <a:rPr lang="fr-FR" smtClean="0"/>
              <a:t>26/11/2025</a:t>
            </a:fld>
            <a:endParaRPr lang="fr-FR"/>
          </a:p>
        </p:txBody>
      </p:sp>
      <p:sp>
        <p:nvSpPr>
          <p:cNvPr id="6" name="Espace réservé du pied de page 5">
            <a:extLst>
              <a:ext uri="{FF2B5EF4-FFF2-40B4-BE49-F238E27FC236}">
                <a16:creationId xmlns:a16="http://schemas.microsoft.com/office/drawing/2014/main" id="{DF301E79-A4D5-4AB2-BB62-93EE0EE1AF7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828D9A0E-E87F-44EF-89E3-FD531AB2140E}"/>
              </a:ext>
            </a:extLst>
          </p:cNvPr>
          <p:cNvSpPr>
            <a:spLocks noGrp="1"/>
          </p:cNvSpPr>
          <p:nvPr>
            <p:ph type="sldNum" sz="quarter" idx="12"/>
          </p:nvPr>
        </p:nvSpPr>
        <p:spPr/>
        <p:txBody>
          <a:bodyPr/>
          <a:lstStyle/>
          <a:p>
            <a:fld id="{1DF93C86-9A8E-46F6-A775-52F8F61EF9EA}" type="slidenum">
              <a:rPr lang="fr-FR" smtClean="0"/>
              <a:t>‹N°›</a:t>
            </a:fld>
            <a:endParaRPr lang="fr-FR"/>
          </a:p>
        </p:txBody>
      </p:sp>
    </p:spTree>
    <p:extLst>
      <p:ext uri="{BB962C8B-B14F-4D97-AF65-F5344CB8AC3E}">
        <p14:creationId xmlns:p14="http://schemas.microsoft.com/office/powerpoint/2010/main" val="40187760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6B95E0-999C-482A-BE7F-9BFC28720124}"/>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F6ED090F-339B-45DC-9B1C-29D5E52A152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6590C82B-3137-4852-8111-60B4AB8DA104}"/>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4B955654-DCF8-4585-A5D4-35C0FA2125B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4FB216B5-813B-4330-B90B-313ED6D3BC72}"/>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5A9BB7DA-4ED0-4D34-BBED-06873DA3F4CE}"/>
              </a:ext>
            </a:extLst>
          </p:cNvPr>
          <p:cNvSpPr>
            <a:spLocks noGrp="1"/>
          </p:cNvSpPr>
          <p:nvPr>
            <p:ph type="dt" sz="half" idx="10"/>
          </p:nvPr>
        </p:nvSpPr>
        <p:spPr/>
        <p:txBody>
          <a:bodyPr/>
          <a:lstStyle/>
          <a:p>
            <a:fld id="{0B589147-0D3E-4CDF-B467-83C36BFAD7EE}" type="datetimeFigureOut">
              <a:rPr lang="fr-FR" smtClean="0"/>
              <a:t>26/11/2025</a:t>
            </a:fld>
            <a:endParaRPr lang="fr-FR"/>
          </a:p>
        </p:txBody>
      </p:sp>
      <p:sp>
        <p:nvSpPr>
          <p:cNvPr id="8" name="Espace réservé du pied de page 7">
            <a:extLst>
              <a:ext uri="{FF2B5EF4-FFF2-40B4-BE49-F238E27FC236}">
                <a16:creationId xmlns:a16="http://schemas.microsoft.com/office/drawing/2014/main" id="{7372A3B5-BAC7-4244-AED8-158468F79C83}"/>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B62E983E-44F2-46D3-8ECB-49E1EBDBF99A}"/>
              </a:ext>
            </a:extLst>
          </p:cNvPr>
          <p:cNvSpPr>
            <a:spLocks noGrp="1"/>
          </p:cNvSpPr>
          <p:nvPr>
            <p:ph type="sldNum" sz="quarter" idx="12"/>
          </p:nvPr>
        </p:nvSpPr>
        <p:spPr/>
        <p:txBody>
          <a:bodyPr/>
          <a:lstStyle/>
          <a:p>
            <a:fld id="{1DF93C86-9A8E-46F6-A775-52F8F61EF9EA}" type="slidenum">
              <a:rPr lang="fr-FR" smtClean="0"/>
              <a:t>‹N°›</a:t>
            </a:fld>
            <a:endParaRPr lang="fr-FR"/>
          </a:p>
        </p:txBody>
      </p:sp>
    </p:spTree>
    <p:extLst>
      <p:ext uri="{BB962C8B-B14F-4D97-AF65-F5344CB8AC3E}">
        <p14:creationId xmlns:p14="http://schemas.microsoft.com/office/powerpoint/2010/main" val="35011866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6F33FD5-8FAA-4CBD-B12A-13685E5C84BF}"/>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DECD427-BB53-40FF-A62C-4F50DC02E96C}"/>
              </a:ext>
            </a:extLst>
          </p:cNvPr>
          <p:cNvSpPr>
            <a:spLocks noGrp="1"/>
          </p:cNvSpPr>
          <p:nvPr>
            <p:ph type="dt" sz="half" idx="10"/>
          </p:nvPr>
        </p:nvSpPr>
        <p:spPr/>
        <p:txBody>
          <a:bodyPr/>
          <a:lstStyle/>
          <a:p>
            <a:fld id="{0B589147-0D3E-4CDF-B467-83C36BFAD7EE}" type="datetimeFigureOut">
              <a:rPr lang="fr-FR" smtClean="0"/>
              <a:t>26/11/2025</a:t>
            </a:fld>
            <a:endParaRPr lang="fr-FR"/>
          </a:p>
        </p:txBody>
      </p:sp>
      <p:sp>
        <p:nvSpPr>
          <p:cNvPr id="4" name="Espace réservé du pied de page 3">
            <a:extLst>
              <a:ext uri="{FF2B5EF4-FFF2-40B4-BE49-F238E27FC236}">
                <a16:creationId xmlns:a16="http://schemas.microsoft.com/office/drawing/2014/main" id="{6D39700D-7FE1-43B6-A222-7643467CACD1}"/>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A1391EA9-ABBA-4378-9028-EAFF5D317738}"/>
              </a:ext>
            </a:extLst>
          </p:cNvPr>
          <p:cNvSpPr>
            <a:spLocks noGrp="1"/>
          </p:cNvSpPr>
          <p:nvPr>
            <p:ph type="sldNum" sz="quarter" idx="12"/>
          </p:nvPr>
        </p:nvSpPr>
        <p:spPr/>
        <p:txBody>
          <a:bodyPr/>
          <a:lstStyle/>
          <a:p>
            <a:fld id="{1DF93C86-9A8E-46F6-A775-52F8F61EF9EA}" type="slidenum">
              <a:rPr lang="fr-FR" smtClean="0"/>
              <a:t>‹N°›</a:t>
            </a:fld>
            <a:endParaRPr lang="fr-FR"/>
          </a:p>
        </p:txBody>
      </p:sp>
    </p:spTree>
    <p:extLst>
      <p:ext uri="{BB962C8B-B14F-4D97-AF65-F5344CB8AC3E}">
        <p14:creationId xmlns:p14="http://schemas.microsoft.com/office/powerpoint/2010/main" val="33405979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87B82EDB-E8DA-4D60-AE90-B72FB99E5B81}"/>
              </a:ext>
            </a:extLst>
          </p:cNvPr>
          <p:cNvSpPr>
            <a:spLocks noGrp="1"/>
          </p:cNvSpPr>
          <p:nvPr>
            <p:ph type="dt" sz="half" idx="10"/>
          </p:nvPr>
        </p:nvSpPr>
        <p:spPr/>
        <p:txBody>
          <a:bodyPr/>
          <a:lstStyle/>
          <a:p>
            <a:fld id="{0B589147-0D3E-4CDF-B467-83C36BFAD7EE}" type="datetimeFigureOut">
              <a:rPr lang="fr-FR" smtClean="0"/>
              <a:t>26/11/2025</a:t>
            </a:fld>
            <a:endParaRPr lang="fr-FR"/>
          </a:p>
        </p:txBody>
      </p:sp>
      <p:sp>
        <p:nvSpPr>
          <p:cNvPr id="3" name="Espace réservé du pied de page 2">
            <a:extLst>
              <a:ext uri="{FF2B5EF4-FFF2-40B4-BE49-F238E27FC236}">
                <a16:creationId xmlns:a16="http://schemas.microsoft.com/office/drawing/2014/main" id="{228ABCAF-2781-4CFF-9139-5326C878DEF7}"/>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125DF089-C330-4F28-8FF4-B08B15B0988C}"/>
              </a:ext>
            </a:extLst>
          </p:cNvPr>
          <p:cNvSpPr>
            <a:spLocks noGrp="1"/>
          </p:cNvSpPr>
          <p:nvPr>
            <p:ph type="sldNum" sz="quarter" idx="12"/>
          </p:nvPr>
        </p:nvSpPr>
        <p:spPr/>
        <p:txBody>
          <a:bodyPr/>
          <a:lstStyle/>
          <a:p>
            <a:fld id="{1DF93C86-9A8E-46F6-A775-52F8F61EF9EA}" type="slidenum">
              <a:rPr lang="fr-FR" smtClean="0"/>
              <a:t>‹N°›</a:t>
            </a:fld>
            <a:endParaRPr lang="fr-FR"/>
          </a:p>
        </p:txBody>
      </p:sp>
    </p:spTree>
    <p:extLst>
      <p:ext uri="{BB962C8B-B14F-4D97-AF65-F5344CB8AC3E}">
        <p14:creationId xmlns:p14="http://schemas.microsoft.com/office/powerpoint/2010/main" val="26021572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C9A5CB9-1E60-4DD2-AB31-F6696C74FB13}"/>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5B6D5288-C9C4-4098-96A8-9A373A73C5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66F1F75C-6DAB-4C75-AD03-D62448E464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673EC9BF-26A4-40C6-8C62-BF1EF5AC3ABE}"/>
              </a:ext>
            </a:extLst>
          </p:cNvPr>
          <p:cNvSpPr>
            <a:spLocks noGrp="1"/>
          </p:cNvSpPr>
          <p:nvPr>
            <p:ph type="dt" sz="half" idx="10"/>
          </p:nvPr>
        </p:nvSpPr>
        <p:spPr/>
        <p:txBody>
          <a:bodyPr/>
          <a:lstStyle/>
          <a:p>
            <a:fld id="{0B589147-0D3E-4CDF-B467-83C36BFAD7EE}" type="datetimeFigureOut">
              <a:rPr lang="fr-FR" smtClean="0"/>
              <a:t>26/11/2025</a:t>
            </a:fld>
            <a:endParaRPr lang="fr-FR"/>
          </a:p>
        </p:txBody>
      </p:sp>
      <p:sp>
        <p:nvSpPr>
          <p:cNvPr id="6" name="Espace réservé du pied de page 5">
            <a:extLst>
              <a:ext uri="{FF2B5EF4-FFF2-40B4-BE49-F238E27FC236}">
                <a16:creationId xmlns:a16="http://schemas.microsoft.com/office/drawing/2014/main" id="{B8EDD089-DCC6-4074-A67B-049AF140309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891363D7-0B96-4DED-A143-142BF8397EE1}"/>
              </a:ext>
            </a:extLst>
          </p:cNvPr>
          <p:cNvSpPr>
            <a:spLocks noGrp="1"/>
          </p:cNvSpPr>
          <p:nvPr>
            <p:ph type="sldNum" sz="quarter" idx="12"/>
          </p:nvPr>
        </p:nvSpPr>
        <p:spPr/>
        <p:txBody>
          <a:bodyPr/>
          <a:lstStyle/>
          <a:p>
            <a:fld id="{1DF93C86-9A8E-46F6-A775-52F8F61EF9EA}" type="slidenum">
              <a:rPr lang="fr-FR" smtClean="0"/>
              <a:t>‹N°›</a:t>
            </a:fld>
            <a:endParaRPr lang="fr-FR"/>
          </a:p>
        </p:txBody>
      </p:sp>
    </p:spTree>
    <p:extLst>
      <p:ext uri="{BB962C8B-B14F-4D97-AF65-F5344CB8AC3E}">
        <p14:creationId xmlns:p14="http://schemas.microsoft.com/office/powerpoint/2010/main" val="349026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4BFFBA-C314-B240-91A7-B32484577887}"/>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B66218B-9D67-994A-BC07-0C742CFD257E}"/>
              </a:ext>
            </a:extLst>
          </p:cNvPr>
          <p:cNvSpPr>
            <a:spLocks noGrp="1"/>
          </p:cNvSpPr>
          <p:nvPr>
            <p:ph idx="1"/>
          </p:nvPr>
        </p:nvSpPr>
        <p:spPr/>
        <p:txBody>
          <a:bodyPr/>
          <a:lstStyle/>
          <a:p>
            <a:r>
              <a:rPr lang="fr-F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FE919718-078A-5A46-BE50-D651DAD22C1C}"/>
              </a:ext>
            </a:extLst>
          </p:cNvPr>
          <p:cNvSpPr>
            <a:spLocks noGrp="1"/>
          </p:cNvSpPr>
          <p:nvPr>
            <p:ph type="dt" sz="half" idx="10"/>
          </p:nvPr>
        </p:nvSpPr>
        <p:spPr/>
        <p:txBody>
          <a:bodyPr/>
          <a:lstStyle/>
          <a:p>
            <a:fld id="{51611DCF-8327-4134-ADAC-02127C9665C1}" type="datetime1">
              <a:rPr lang="fr-FR" smtClean="0"/>
              <a:t>26/11/2025</a:t>
            </a:fld>
            <a:endParaRPr lang="fr-FR"/>
          </a:p>
        </p:txBody>
      </p:sp>
      <p:sp>
        <p:nvSpPr>
          <p:cNvPr id="5" name="Espace réservé du pied de page 4">
            <a:extLst>
              <a:ext uri="{FF2B5EF4-FFF2-40B4-BE49-F238E27FC236}">
                <a16:creationId xmlns:a16="http://schemas.microsoft.com/office/drawing/2014/main" id="{20ACE7B3-0FEC-D845-A405-843336F6F63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F30A38E7-BFA9-A348-BA41-4B214A37E5E4}"/>
              </a:ext>
            </a:extLst>
          </p:cNvPr>
          <p:cNvSpPr>
            <a:spLocks noGrp="1"/>
          </p:cNvSpPr>
          <p:nvPr>
            <p:ph type="sldNum" sz="quarter" idx="12"/>
          </p:nvPr>
        </p:nvSpPr>
        <p:spPr/>
        <p:txBody>
          <a:bodyPr/>
          <a:lstStyle/>
          <a:p>
            <a:fld id="{2DC7E31D-26A1-AC46-8486-C6D2FB9A36C8}" type="slidenum">
              <a:rPr lang="fr-FR" smtClean="0"/>
              <a:t>‹N°›</a:t>
            </a:fld>
            <a:endParaRPr lang="fr-FR"/>
          </a:p>
        </p:txBody>
      </p:sp>
    </p:spTree>
    <p:extLst>
      <p:ext uri="{BB962C8B-B14F-4D97-AF65-F5344CB8AC3E}">
        <p14:creationId xmlns:p14="http://schemas.microsoft.com/office/powerpoint/2010/main" val="21011918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2168BFB-74D2-4A20-903D-A01EB0E785B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1E80B31D-A49D-4C44-9F6C-07CA536DE64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1B6802AC-07FD-40EE-9E86-347A70ADF8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D68E53D3-5F35-4CDC-9EB2-A451F4271735}"/>
              </a:ext>
            </a:extLst>
          </p:cNvPr>
          <p:cNvSpPr>
            <a:spLocks noGrp="1"/>
          </p:cNvSpPr>
          <p:nvPr>
            <p:ph type="dt" sz="half" idx="10"/>
          </p:nvPr>
        </p:nvSpPr>
        <p:spPr/>
        <p:txBody>
          <a:bodyPr/>
          <a:lstStyle/>
          <a:p>
            <a:fld id="{0B589147-0D3E-4CDF-B467-83C36BFAD7EE}" type="datetimeFigureOut">
              <a:rPr lang="fr-FR" smtClean="0"/>
              <a:t>26/11/2025</a:t>
            </a:fld>
            <a:endParaRPr lang="fr-FR"/>
          </a:p>
        </p:txBody>
      </p:sp>
      <p:sp>
        <p:nvSpPr>
          <p:cNvPr id="6" name="Espace réservé du pied de page 5">
            <a:extLst>
              <a:ext uri="{FF2B5EF4-FFF2-40B4-BE49-F238E27FC236}">
                <a16:creationId xmlns:a16="http://schemas.microsoft.com/office/drawing/2014/main" id="{FDFCD1B9-3945-40AD-ABD5-76FF5FB9B3C5}"/>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CEF97A7F-9744-4AC2-B8F1-B302191E60B4}"/>
              </a:ext>
            </a:extLst>
          </p:cNvPr>
          <p:cNvSpPr>
            <a:spLocks noGrp="1"/>
          </p:cNvSpPr>
          <p:nvPr>
            <p:ph type="sldNum" sz="quarter" idx="12"/>
          </p:nvPr>
        </p:nvSpPr>
        <p:spPr/>
        <p:txBody>
          <a:bodyPr/>
          <a:lstStyle/>
          <a:p>
            <a:fld id="{1DF93C86-9A8E-46F6-A775-52F8F61EF9EA}" type="slidenum">
              <a:rPr lang="fr-FR" smtClean="0"/>
              <a:t>‹N°›</a:t>
            </a:fld>
            <a:endParaRPr lang="fr-FR"/>
          </a:p>
        </p:txBody>
      </p:sp>
    </p:spTree>
    <p:extLst>
      <p:ext uri="{BB962C8B-B14F-4D97-AF65-F5344CB8AC3E}">
        <p14:creationId xmlns:p14="http://schemas.microsoft.com/office/powerpoint/2010/main" val="3321259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652036A-5483-4B97-AE3B-98F47B946F4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F2A2EEEE-7E41-41BC-9740-773C88EF326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A82E5CE-803B-4BAA-B915-2BDCC3003E47}"/>
              </a:ext>
            </a:extLst>
          </p:cNvPr>
          <p:cNvSpPr>
            <a:spLocks noGrp="1"/>
          </p:cNvSpPr>
          <p:nvPr>
            <p:ph type="dt" sz="half" idx="10"/>
          </p:nvPr>
        </p:nvSpPr>
        <p:spPr/>
        <p:txBody>
          <a:bodyPr/>
          <a:lstStyle/>
          <a:p>
            <a:fld id="{0B589147-0D3E-4CDF-B467-83C36BFAD7EE}" type="datetimeFigureOut">
              <a:rPr lang="fr-FR" smtClean="0"/>
              <a:t>26/11/2025</a:t>
            </a:fld>
            <a:endParaRPr lang="fr-FR"/>
          </a:p>
        </p:txBody>
      </p:sp>
      <p:sp>
        <p:nvSpPr>
          <p:cNvPr id="5" name="Espace réservé du pied de page 4">
            <a:extLst>
              <a:ext uri="{FF2B5EF4-FFF2-40B4-BE49-F238E27FC236}">
                <a16:creationId xmlns:a16="http://schemas.microsoft.com/office/drawing/2014/main" id="{E0AD5B62-0B05-47FE-A53C-1031AEE6631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B38082F-B99F-4D58-80D7-A6E24B4C7B35}"/>
              </a:ext>
            </a:extLst>
          </p:cNvPr>
          <p:cNvSpPr>
            <a:spLocks noGrp="1"/>
          </p:cNvSpPr>
          <p:nvPr>
            <p:ph type="sldNum" sz="quarter" idx="12"/>
          </p:nvPr>
        </p:nvSpPr>
        <p:spPr/>
        <p:txBody>
          <a:bodyPr/>
          <a:lstStyle/>
          <a:p>
            <a:fld id="{1DF93C86-9A8E-46F6-A775-52F8F61EF9EA}" type="slidenum">
              <a:rPr lang="fr-FR" smtClean="0"/>
              <a:t>‹N°›</a:t>
            </a:fld>
            <a:endParaRPr lang="fr-FR"/>
          </a:p>
        </p:txBody>
      </p:sp>
    </p:spTree>
    <p:extLst>
      <p:ext uri="{BB962C8B-B14F-4D97-AF65-F5344CB8AC3E}">
        <p14:creationId xmlns:p14="http://schemas.microsoft.com/office/powerpoint/2010/main" val="11036361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AD1B07A6-3F5D-446C-9A33-6CD9400757C0}"/>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BA2A57AA-271C-41BD-88AE-423A21BAF2EB}"/>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0E68CAD-1F85-4DCC-8543-AE9AE3C7AC4E}"/>
              </a:ext>
            </a:extLst>
          </p:cNvPr>
          <p:cNvSpPr>
            <a:spLocks noGrp="1"/>
          </p:cNvSpPr>
          <p:nvPr>
            <p:ph type="dt" sz="half" idx="10"/>
          </p:nvPr>
        </p:nvSpPr>
        <p:spPr/>
        <p:txBody>
          <a:bodyPr/>
          <a:lstStyle/>
          <a:p>
            <a:fld id="{0B589147-0D3E-4CDF-B467-83C36BFAD7EE}" type="datetimeFigureOut">
              <a:rPr lang="fr-FR" smtClean="0"/>
              <a:t>26/11/2025</a:t>
            </a:fld>
            <a:endParaRPr lang="fr-FR"/>
          </a:p>
        </p:txBody>
      </p:sp>
      <p:sp>
        <p:nvSpPr>
          <p:cNvPr id="5" name="Espace réservé du pied de page 4">
            <a:extLst>
              <a:ext uri="{FF2B5EF4-FFF2-40B4-BE49-F238E27FC236}">
                <a16:creationId xmlns:a16="http://schemas.microsoft.com/office/drawing/2014/main" id="{C19780BA-8334-4F1B-8DD5-B0C2FB72E7E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65B6A6F-F03D-4603-A8BE-B09C79DE0E4B}"/>
              </a:ext>
            </a:extLst>
          </p:cNvPr>
          <p:cNvSpPr>
            <a:spLocks noGrp="1"/>
          </p:cNvSpPr>
          <p:nvPr>
            <p:ph type="sldNum" sz="quarter" idx="12"/>
          </p:nvPr>
        </p:nvSpPr>
        <p:spPr/>
        <p:txBody>
          <a:bodyPr/>
          <a:lstStyle/>
          <a:p>
            <a:fld id="{1DF93C86-9A8E-46F6-A775-52F8F61EF9EA}" type="slidenum">
              <a:rPr lang="fr-FR" smtClean="0"/>
              <a:t>‹N°›</a:t>
            </a:fld>
            <a:endParaRPr lang="fr-FR"/>
          </a:p>
        </p:txBody>
      </p:sp>
    </p:spTree>
    <p:extLst>
      <p:ext uri="{BB962C8B-B14F-4D97-AF65-F5344CB8AC3E}">
        <p14:creationId xmlns:p14="http://schemas.microsoft.com/office/powerpoint/2010/main" val="1309280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DA6A3E-2DDA-0A4A-98CD-CE25C3A9F55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5BD60335-5E11-F948-8486-625E90584BF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fr-F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FB7AED49-3D7E-D941-B83E-F0E2EA3DA4F5}"/>
              </a:ext>
            </a:extLst>
          </p:cNvPr>
          <p:cNvSpPr>
            <a:spLocks noGrp="1"/>
          </p:cNvSpPr>
          <p:nvPr>
            <p:ph type="dt" sz="half" idx="10"/>
          </p:nvPr>
        </p:nvSpPr>
        <p:spPr/>
        <p:txBody>
          <a:bodyPr/>
          <a:lstStyle/>
          <a:p>
            <a:fld id="{6AD6F1E4-2BD1-4212-8C48-232EE1DB2567}" type="datetime1">
              <a:rPr lang="fr-FR" smtClean="0"/>
              <a:t>26/11/2025</a:t>
            </a:fld>
            <a:endParaRPr lang="fr-FR"/>
          </a:p>
        </p:txBody>
      </p:sp>
      <p:sp>
        <p:nvSpPr>
          <p:cNvPr id="5" name="Espace réservé du pied de page 4">
            <a:extLst>
              <a:ext uri="{FF2B5EF4-FFF2-40B4-BE49-F238E27FC236}">
                <a16:creationId xmlns:a16="http://schemas.microsoft.com/office/drawing/2014/main" id="{ECCE24A8-7D40-9C46-BDB4-BF164F70AB4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D6E92FB-9829-DF46-89CC-54EEBCBAF7FA}"/>
              </a:ext>
            </a:extLst>
          </p:cNvPr>
          <p:cNvSpPr>
            <a:spLocks noGrp="1"/>
          </p:cNvSpPr>
          <p:nvPr>
            <p:ph type="sldNum" sz="quarter" idx="12"/>
          </p:nvPr>
        </p:nvSpPr>
        <p:spPr/>
        <p:txBody>
          <a:bodyPr/>
          <a:lstStyle/>
          <a:p>
            <a:fld id="{2DC7E31D-26A1-AC46-8486-C6D2FB9A36C8}" type="slidenum">
              <a:rPr lang="fr-FR" smtClean="0"/>
              <a:t>‹N°›</a:t>
            </a:fld>
            <a:endParaRPr lang="fr-FR"/>
          </a:p>
        </p:txBody>
      </p:sp>
    </p:spTree>
    <p:extLst>
      <p:ext uri="{BB962C8B-B14F-4D97-AF65-F5344CB8AC3E}">
        <p14:creationId xmlns:p14="http://schemas.microsoft.com/office/powerpoint/2010/main" val="2909406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541D19A-9593-D140-BFF6-51255D905D9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E403E26-3D87-0046-9B95-5EC61D13D56F}"/>
              </a:ext>
            </a:extLst>
          </p:cNvPr>
          <p:cNvSpPr>
            <a:spLocks noGrp="1"/>
          </p:cNvSpPr>
          <p:nvPr>
            <p:ph sz="half" idx="1"/>
          </p:nvPr>
        </p:nvSpPr>
        <p:spPr>
          <a:xfrm>
            <a:off x="838200" y="1825625"/>
            <a:ext cx="5181600" cy="4351338"/>
          </a:xfrm>
        </p:spPr>
        <p:txBody>
          <a:bodyPr/>
          <a:lstStyle/>
          <a:p>
            <a:r>
              <a:rPr lang="fr-FR"/>
              <a:t>Modifier les styles du texte du masque
Deuxième niveau
Troisième niveau
Quatrième niveau
Cinquième niveau</a:t>
            </a:r>
          </a:p>
        </p:txBody>
      </p:sp>
      <p:sp>
        <p:nvSpPr>
          <p:cNvPr id="4" name="Espace réservé du contenu 3">
            <a:extLst>
              <a:ext uri="{FF2B5EF4-FFF2-40B4-BE49-F238E27FC236}">
                <a16:creationId xmlns:a16="http://schemas.microsoft.com/office/drawing/2014/main" id="{BB49CFF6-2268-6544-9FDF-F0222B5CDF29}"/>
              </a:ext>
            </a:extLst>
          </p:cNvPr>
          <p:cNvSpPr>
            <a:spLocks noGrp="1"/>
          </p:cNvSpPr>
          <p:nvPr>
            <p:ph sz="half" idx="2"/>
          </p:nvPr>
        </p:nvSpPr>
        <p:spPr>
          <a:xfrm>
            <a:off x="6172200" y="1825625"/>
            <a:ext cx="5181600" cy="4351338"/>
          </a:xfrm>
        </p:spPr>
        <p:txBody>
          <a:bodyPr/>
          <a:lstStyle/>
          <a:p>
            <a:r>
              <a:rPr lang="fr-FR"/>
              <a:t>Modifier les styles du texte du masque
Deuxième niveau
Troisième niveau
Quatrième niveau
Cinquième niveau</a:t>
            </a:r>
          </a:p>
        </p:txBody>
      </p:sp>
      <p:sp>
        <p:nvSpPr>
          <p:cNvPr id="5" name="Espace réservé de la date 4">
            <a:extLst>
              <a:ext uri="{FF2B5EF4-FFF2-40B4-BE49-F238E27FC236}">
                <a16:creationId xmlns:a16="http://schemas.microsoft.com/office/drawing/2014/main" id="{D0290EA2-2156-FF49-A989-000A4BDF09BE}"/>
              </a:ext>
            </a:extLst>
          </p:cNvPr>
          <p:cNvSpPr>
            <a:spLocks noGrp="1"/>
          </p:cNvSpPr>
          <p:nvPr>
            <p:ph type="dt" sz="half" idx="10"/>
          </p:nvPr>
        </p:nvSpPr>
        <p:spPr/>
        <p:txBody>
          <a:bodyPr/>
          <a:lstStyle/>
          <a:p>
            <a:fld id="{C9D415CB-AAA9-4641-B56A-AEC41701B3DC}" type="datetime1">
              <a:rPr lang="fr-FR" smtClean="0"/>
              <a:t>26/11/2025</a:t>
            </a:fld>
            <a:endParaRPr lang="fr-FR"/>
          </a:p>
        </p:txBody>
      </p:sp>
      <p:sp>
        <p:nvSpPr>
          <p:cNvPr id="6" name="Espace réservé du pied de page 5">
            <a:extLst>
              <a:ext uri="{FF2B5EF4-FFF2-40B4-BE49-F238E27FC236}">
                <a16:creationId xmlns:a16="http://schemas.microsoft.com/office/drawing/2014/main" id="{A47A7CEE-98D9-E545-94F2-B3070EBE9CF5}"/>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AF28DEB3-DC57-7043-9FA6-A070624A1C97}"/>
              </a:ext>
            </a:extLst>
          </p:cNvPr>
          <p:cNvSpPr>
            <a:spLocks noGrp="1"/>
          </p:cNvSpPr>
          <p:nvPr>
            <p:ph type="sldNum" sz="quarter" idx="12"/>
          </p:nvPr>
        </p:nvSpPr>
        <p:spPr/>
        <p:txBody>
          <a:bodyPr/>
          <a:lstStyle/>
          <a:p>
            <a:fld id="{2DC7E31D-26A1-AC46-8486-C6D2FB9A36C8}" type="slidenum">
              <a:rPr lang="fr-FR" smtClean="0"/>
              <a:t>‹N°›</a:t>
            </a:fld>
            <a:endParaRPr lang="fr-FR"/>
          </a:p>
        </p:txBody>
      </p:sp>
    </p:spTree>
    <p:extLst>
      <p:ext uri="{BB962C8B-B14F-4D97-AF65-F5344CB8AC3E}">
        <p14:creationId xmlns:p14="http://schemas.microsoft.com/office/powerpoint/2010/main" val="2697366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669F70F-F4FC-AB41-ACFA-77C4D01483BB}"/>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8AEF286-468F-D944-9EDA-B31C8AF8ACA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fr-FR"/>
              <a:t>Modifier les styles du texte du masque
Deuxième niveau
Troisième niveau
Quatrième niveau
Cinquième niveau</a:t>
            </a:r>
          </a:p>
        </p:txBody>
      </p:sp>
      <p:sp>
        <p:nvSpPr>
          <p:cNvPr id="4" name="Espace réservé du contenu 3">
            <a:extLst>
              <a:ext uri="{FF2B5EF4-FFF2-40B4-BE49-F238E27FC236}">
                <a16:creationId xmlns:a16="http://schemas.microsoft.com/office/drawing/2014/main" id="{2B1DFAE1-7F44-0543-9AB5-554CB2806BAB}"/>
              </a:ext>
            </a:extLst>
          </p:cNvPr>
          <p:cNvSpPr>
            <a:spLocks noGrp="1"/>
          </p:cNvSpPr>
          <p:nvPr>
            <p:ph sz="half" idx="2"/>
          </p:nvPr>
        </p:nvSpPr>
        <p:spPr>
          <a:xfrm>
            <a:off x="839788" y="2505075"/>
            <a:ext cx="5157787" cy="3684588"/>
          </a:xfrm>
        </p:spPr>
        <p:txBody>
          <a:bodyPr/>
          <a:lstStyle/>
          <a:p>
            <a:r>
              <a:rPr lang="fr-FR"/>
              <a:t>Modifier les styles du texte du masque
Deuxième niveau
Troisième niveau
Quatrième niveau
Cinquième niveau</a:t>
            </a:r>
          </a:p>
        </p:txBody>
      </p:sp>
      <p:sp>
        <p:nvSpPr>
          <p:cNvPr id="5" name="Espace réservé du texte 4">
            <a:extLst>
              <a:ext uri="{FF2B5EF4-FFF2-40B4-BE49-F238E27FC236}">
                <a16:creationId xmlns:a16="http://schemas.microsoft.com/office/drawing/2014/main" id="{327FD658-CD16-544B-809F-D56C753542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fr-FR"/>
              <a:t>Modifier les styles du texte du masque
Deuxième niveau
Troisième niveau
Quatrième niveau
Cinquième niveau</a:t>
            </a:r>
          </a:p>
        </p:txBody>
      </p:sp>
      <p:sp>
        <p:nvSpPr>
          <p:cNvPr id="6" name="Espace réservé du contenu 5">
            <a:extLst>
              <a:ext uri="{FF2B5EF4-FFF2-40B4-BE49-F238E27FC236}">
                <a16:creationId xmlns:a16="http://schemas.microsoft.com/office/drawing/2014/main" id="{2BCBF4AF-82A5-B144-80D6-B9170A88496C}"/>
              </a:ext>
            </a:extLst>
          </p:cNvPr>
          <p:cNvSpPr>
            <a:spLocks noGrp="1"/>
          </p:cNvSpPr>
          <p:nvPr>
            <p:ph sz="quarter" idx="4"/>
          </p:nvPr>
        </p:nvSpPr>
        <p:spPr>
          <a:xfrm>
            <a:off x="6172200" y="2505075"/>
            <a:ext cx="5183188" cy="3684588"/>
          </a:xfrm>
        </p:spPr>
        <p:txBody>
          <a:bodyPr/>
          <a:lstStyle/>
          <a:p>
            <a:r>
              <a:rPr lang="fr-FR"/>
              <a:t>Modifier les styles du texte du masque
Deuxième niveau
Troisième niveau
Quatrième niveau
Cinquième niveau</a:t>
            </a:r>
          </a:p>
        </p:txBody>
      </p:sp>
      <p:sp>
        <p:nvSpPr>
          <p:cNvPr id="7" name="Espace réservé de la date 6">
            <a:extLst>
              <a:ext uri="{FF2B5EF4-FFF2-40B4-BE49-F238E27FC236}">
                <a16:creationId xmlns:a16="http://schemas.microsoft.com/office/drawing/2014/main" id="{8255F65D-D7B9-A749-A9D7-0603C64163BD}"/>
              </a:ext>
            </a:extLst>
          </p:cNvPr>
          <p:cNvSpPr>
            <a:spLocks noGrp="1"/>
          </p:cNvSpPr>
          <p:nvPr>
            <p:ph type="dt" sz="half" idx="10"/>
          </p:nvPr>
        </p:nvSpPr>
        <p:spPr/>
        <p:txBody>
          <a:bodyPr/>
          <a:lstStyle/>
          <a:p>
            <a:fld id="{877E8B21-9628-4DF2-967E-5EEC3DD59C36}" type="datetime1">
              <a:rPr lang="fr-FR" smtClean="0"/>
              <a:t>26/11/2025</a:t>
            </a:fld>
            <a:endParaRPr lang="fr-FR"/>
          </a:p>
        </p:txBody>
      </p:sp>
      <p:sp>
        <p:nvSpPr>
          <p:cNvPr id="8" name="Espace réservé du pied de page 7">
            <a:extLst>
              <a:ext uri="{FF2B5EF4-FFF2-40B4-BE49-F238E27FC236}">
                <a16:creationId xmlns:a16="http://schemas.microsoft.com/office/drawing/2014/main" id="{592C9BCC-B708-294F-A304-C160CCC1A3A9}"/>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719344A3-C3C2-FF43-B02F-19F8C0E24E2B}"/>
              </a:ext>
            </a:extLst>
          </p:cNvPr>
          <p:cNvSpPr>
            <a:spLocks noGrp="1"/>
          </p:cNvSpPr>
          <p:nvPr>
            <p:ph type="sldNum" sz="quarter" idx="12"/>
          </p:nvPr>
        </p:nvSpPr>
        <p:spPr/>
        <p:txBody>
          <a:bodyPr/>
          <a:lstStyle/>
          <a:p>
            <a:fld id="{2DC7E31D-26A1-AC46-8486-C6D2FB9A36C8}" type="slidenum">
              <a:rPr lang="fr-FR" smtClean="0"/>
              <a:t>‹N°›</a:t>
            </a:fld>
            <a:endParaRPr lang="fr-FR"/>
          </a:p>
        </p:txBody>
      </p:sp>
    </p:spTree>
    <p:extLst>
      <p:ext uri="{BB962C8B-B14F-4D97-AF65-F5344CB8AC3E}">
        <p14:creationId xmlns:p14="http://schemas.microsoft.com/office/powerpoint/2010/main" val="33014946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867F9A-B820-2E4E-8F8B-4EBFD4B52FBE}"/>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0D451415-464C-454B-A861-608FA6D8D620}"/>
              </a:ext>
            </a:extLst>
          </p:cNvPr>
          <p:cNvSpPr>
            <a:spLocks noGrp="1"/>
          </p:cNvSpPr>
          <p:nvPr>
            <p:ph type="dt" sz="half" idx="10"/>
          </p:nvPr>
        </p:nvSpPr>
        <p:spPr/>
        <p:txBody>
          <a:bodyPr/>
          <a:lstStyle/>
          <a:p>
            <a:fld id="{F6776DEF-6D91-49C3-BFA9-2B738F93BAB8}" type="datetime1">
              <a:rPr lang="fr-FR" smtClean="0"/>
              <a:t>26/11/2025</a:t>
            </a:fld>
            <a:endParaRPr lang="fr-FR"/>
          </a:p>
        </p:txBody>
      </p:sp>
      <p:sp>
        <p:nvSpPr>
          <p:cNvPr id="4" name="Espace réservé du pied de page 3">
            <a:extLst>
              <a:ext uri="{FF2B5EF4-FFF2-40B4-BE49-F238E27FC236}">
                <a16:creationId xmlns:a16="http://schemas.microsoft.com/office/drawing/2014/main" id="{D917D4C7-FB42-CA47-85B5-27346BE98FEE}"/>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DB7041E4-F72A-6A46-8564-5081A1E7654E}"/>
              </a:ext>
            </a:extLst>
          </p:cNvPr>
          <p:cNvSpPr>
            <a:spLocks noGrp="1"/>
          </p:cNvSpPr>
          <p:nvPr>
            <p:ph type="sldNum" sz="quarter" idx="12"/>
          </p:nvPr>
        </p:nvSpPr>
        <p:spPr/>
        <p:txBody>
          <a:bodyPr/>
          <a:lstStyle/>
          <a:p>
            <a:fld id="{2DC7E31D-26A1-AC46-8486-C6D2FB9A36C8}" type="slidenum">
              <a:rPr lang="fr-FR" smtClean="0"/>
              <a:t>‹N°›</a:t>
            </a:fld>
            <a:endParaRPr lang="fr-FR"/>
          </a:p>
        </p:txBody>
      </p:sp>
    </p:spTree>
    <p:extLst>
      <p:ext uri="{BB962C8B-B14F-4D97-AF65-F5344CB8AC3E}">
        <p14:creationId xmlns:p14="http://schemas.microsoft.com/office/powerpoint/2010/main" val="1626450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09082C0-8318-CF4B-8ADB-E4733DB0560A}"/>
              </a:ext>
            </a:extLst>
          </p:cNvPr>
          <p:cNvSpPr>
            <a:spLocks noGrp="1"/>
          </p:cNvSpPr>
          <p:nvPr>
            <p:ph type="dt" sz="half" idx="10"/>
          </p:nvPr>
        </p:nvSpPr>
        <p:spPr/>
        <p:txBody>
          <a:bodyPr/>
          <a:lstStyle/>
          <a:p>
            <a:fld id="{E9A6E157-82A4-4F42-B5D3-462B25229A92}" type="datetime1">
              <a:rPr lang="fr-FR" smtClean="0"/>
              <a:t>26/11/2025</a:t>
            </a:fld>
            <a:endParaRPr lang="fr-FR"/>
          </a:p>
        </p:txBody>
      </p:sp>
      <p:sp>
        <p:nvSpPr>
          <p:cNvPr id="3" name="Espace réservé du pied de page 2">
            <a:extLst>
              <a:ext uri="{FF2B5EF4-FFF2-40B4-BE49-F238E27FC236}">
                <a16:creationId xmlns:a16="http://schemas.microsoft.com/office/drawing/2014/main" id="{EA327EC6-CEE0-E647-A152-4EA971424E77}"/>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166E6DFD-8F9D-4C48-A035-CC5634C03F22}"/>
              </a:ext>
            </a:extLst>
          </p:cNvPr>
          <p:cNvSpPr>
            <a:spLocks noGrp="1"/>
          </p:cNvSpPr>
          <p:nvPr>
            <p:ph type="sldNum" sz="quarter" idx="12"/>
          </p:nvPr>
        </p:nvSpPr>
        <p:spPr/>
        <p:txBody>
          <a:bodyPr/>
          <a:lstStyle/>
          <a:p>
            <a:fld id="{2DC7E31D-26A1-AC46-8486-C6D2FB9A36C8}" type="slidenum">
              <a:rPr lang="fr-FR" smtClean="0"/>
              <a:t>‹N°›</a:t>
            </a:fld>
            <a:endParaRPr lang="fr-FR"/>
          </a:p>
        </p:txBody>
      </p:sp>
    </p:spTree>
    <p:extLst>
      <p:ext uri="{BB962C8B-B14F-4D97-AF65-F5344CB8AC3E}">
        <p14:creationId xmlns:p14="http://schemas.microsoft.com/office/powerpoint/2010/main" val="542950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9E7CF36-5D4C-504F-A679-3431A647F5F4}"/>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3547B7BB-B72B-DE49-93EF-B9A86062CC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fr-FR"/>
              <a:t>Modifier les styles du texte du masque
Deuxième niveau
Troisième niveau
Quatrième niveau
Cinquième niveau</a:t>
            </a:r>
          </a:p>
        </p:txBody>
      </p:sp>
      <p:sp>
        <p:nvSpPr>
          <p:cNvPr id="4" name="Espace réservé du texte 3">
            <a:extLst>
              <a:ext uri="{FF2B5EF4-FFF2-40B4-BE49-F238E27FC236}">
                <a16:creationId xmlns:a16="http://schemas.microsoft.com/office/drawing/2014/main" id="{9046AD24-DA70-3144-AC64-3181290589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fr-FR"/>
              <a:t>Modifier les styles du texte du masque
Deuxième niveau
Troisième niveau
Quatrième niveau
Cinquième niveau</a:t>
            </a:r>
          </a:p>
        </p:txBody>
      </p:sp>
      <p:sp>
        <p:nvSpPr>
          <p:cNvPr id="5" name="Espace réservé de la date 4">
            <a:extLst>
              <a:ext uri="{FF2B5EF4-FFF2-40B4-BE49-F238E27FC236}">
                <a16:creationId xmlns:a16="http://schemas.microsoft.com/office/drawing/2014/main" id="{721463FC-F908-9244-865C-94B6349471CF}"/>
              </a:ext>
            </a:extLst>
          </p:cNvPr>
          <p:cNvSpPr>
            <a:spLocks noGrp="1"/>
          </p:cNvSpPr>
          <p:nvPr>
            <p:ph type="dt" sz="half" idx="10"/>
          </p:nvPr>
        </p:nvSpPr>
        <p:spPr/>
        <p:txBody>
          <a:bodyPr/>
          <a:lstStyle/>
          <a:p>
            <a:fld id="{6577F225-3A2B-4A30-985E-C2C5F7DFF4FE}" type="datetime1">
              <a:rPr lang="fr-FR" smtClean="0"/>
              <a:t>26/11/2025</a:t>
            </a:fld>
            <a:endParaRPr lang="fr-FR"/>
          </a:p>
        </p:txBody>
      </p:sp>
      <p:sp>
        <p:nvSpPr>
          <p:cNvPr id="6" name="Espace réservé du pied de page 5">
            <a:extLst>
              <a:ext uri="{FF2B5EF4-FFF2-40B4-BE49-F238E27FC236}">
                <a16:creationId xmlns:a16="http://schemas.microsoft.com/office/drawing/2014/main" id="{BCF6F211-EC2A-5D45-A99C-C614C549F0E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D85AE24A-19AA-4C44-8DA1-CE42AEB6B389}"/>
              </a:ext>
            </a:extLst>
          </p:cNvPr>
          <p:cNvSpPr>
            <a:spLocks noGrp="1"/>
          </p:cNvSpPr>
          <p:nvPr>
            <p:ph type="sldNum" sz="quarter" idx="12"/>
          </p:nvPr>
        </p:nvSpPr>
        <p:spPr/>
        <p:txBody>
          <a:bodyPr/>
          <a:lstStyle/>
          <a:p>
            <a:fld id="{2DC7E31D-26A1-AC46-8486-C6D2FB9A36C8}" type="slidenum">
              <a:rPr lang="fr-FR" smtClean="0"/>
              <a:t>‹N°›</a:t>
            </a:fld>
            <a:endParaRPr lang="fr-FR"/>
          </a:p>
        </p:txBody>
      </p:sp>
    </p:spTree>
    <p:extLst>
      <p:ext uri="{BB962C8B-B14F-4D97-AF65-F5344CB8AC3E}">
        <p14:creationId xmlns:p14="http://schemas.microsoft.com/office/powerpoint/2010/main" val="1765071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E35BE76-FD6C-5341-8A5F-8C7B0124317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D69A84D3-A0BB-D540-8BDD-9D7F6E157F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AA6A92FC-40EA-8C49-AF53-99F2AB5C60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fr-FR"/>
              <a:t>Modifier les styles du texte du masque
Deuxième niveau
Troisième niveau
Quatrième niveau
Cinquième niveau</a:t>
            </a:r>
          </a:p>
        </p:txBody>
      </p:sp>
      <p:sp>
        <p:nvSpPr>
          <p:cNvPr id="5" name="Espace réservé de la date 4">
            <a:extLst>
              <a:ext uri="{FF2B5EF4-FFF2-40B4-BE49-F238E27FC236}">
                <a16:creationId xmlns:a16="http://schemas.microsoft.com/office/drawing/2014/main" id="{493DD546-C677-B943-8FA2-304755586129}"/>
              </a:ext>
            </a:extLst>
          </p:cNvPr>
          <p:cNvSpPr>
            <a:spLocks noGrp="1"/>
          </p:cNvSpPr>
          <p:nvPr>
            <p:ph type="dt" sz="half" idx="10"/>
          </p:nvPr>
        </p:nvSpPr>
        <p:spPr/>
        <p:txBody>
          <a:bodyPr/>
          <a:lstStyle/>
          <a:p>
            <a:fld id="{E2D13984-6DF9-40D0-BCE2-5D68451A1734}" type="datetime1">
              <a:rPr lang="fr-FR" smtClean="0"/>
              <a:t>26/11/2025</a:t>
            </a:fld>
            <a:endParaRPr lang="fr-FR"/>
          </a:p>
        </p:txBody>
      </p:sp>
      <p:sp>
        <p:nvSpPr>
          <p:cNvPr id="6" name="Espace réservé du pied de page 5">
            <a:extLst>
              <a:ext uri="{FF2B5EF4-FFF2-40B4-BE49-F238E27FC236}">
                <a16:creationId xmlns:a16="http://schemas.microsoft.com/office/drawing/2014/main" id="{9F1EA19A-2A00-9141-A177-9D0C7B784DD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ADD11D6-BD25-E14A-8273-65893BAE7496}"/>
              </a:ext>
            </a:extLst>
          </p:cNvPr>
          <p:cNvSpPr>
            <a:spLocks noGrp="1"/>
          </p:cNvSpPr>
          <p:nvPr>
            <p:ph type="sldNum" sz="quarter" idx="12"/>
          </p:nvPr>
        </p:nvSpPr>
        <p:spPr/>
        <p:txBody>
          <a:bodyPr/>
          <a:lstStyle/>
          <a:p>
            <a:fld id="{2DC7E31D-26A1-AC46-8486-C6D2FB9A36C8}" type="slidenum">
              <a:rPr lang="fr-FR" smtClean="0"/>
              <a:t>‹N°›</a:t>
            </a:fld>
            <a:endParaRPr lang="fr-FR"/>
          </a:p>
        </p:txBody>
      </p:sp>
    </p:spTree>
    <p:extLst>
      <p:ext uri="{BB962C8B-B14F-4D97-AF65-F5344CB8AC3E}">
        <p14:creationId xmlns:p14="http://schemas.microsoft.com/office/powerpoint/2010/main" val="4000892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65250359-C05B-AD42-973C-1A9ABAE8275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5E5BD764-DA71-7349-A1FA-3E8235E8F4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fr-F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763EA9C2-B213-2043-8E23-4193DCE62E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21BD02-8363-4844-A30D-14B14A062F77}" type="datetime1">
              <a:rPr lang="fr-FR" smtClean="0"/>
              <a:t>26/11/2025</a:t>
            </a:fld>
            <a:endParaRPr lang="fr-FR"/>
          </a:p>
        </p:txBody>
      </p:sp>
      <p:sp>
        <p:nvSpPr>
          <p:cNvPr id="5" name="Espace réservé du pied de page 4">
            <a:extLst>
              <a:ext uri="{FF2B5EF4-FFF2-40B4-BE49-F238E27FC236}">
                <a16:creationId xmlns:a16="http://schemas.microsoft.com/office/drawing/2014/main" id="{702466B6-08BB-444A-942C-289B64640D7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6E7CC8BA-49A2-204E-9C8F-42572E2119B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C7E31D-26A1-AC46-8486-C6D2FB9A36C8}" type="slidenum">
              <a:rPr lang="fr-FR" smtClean="0"/>
              <a:t>‹N°›</a:t>
            </a:fld>
            <a:endParaRPr lang="fr-FR"/>
          </a:p>
        </p:txBody>
      </p:sp>
    </p:spTree>
    <p:extLst>
      <p:ext uri="{BB962C8B-B14F-4D97-AF65-F5344CB8AC3E}">
        <p14:creationId xmlns:p14="http://schemas.microsoft.com/office/powerpoint/2010/main" val="9537406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E9FA5575-A7AB-481C-9053-E48B574BC81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B65EFF31-14E1-4E33-9270-954491F3F0F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8D94A47-7D97-41E8-ACD7-6120EEB9B27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589147-0D3E-4CDF-B467-83C36BFAD7EE}" type="datetimeFigureOut">
              <a:rPr lang="fr-FR" smtClean="0"/>
              <a:t>26/11/2025</a:t>
            </a:fld>
            <a:endParaRPr lang="fr-FR"/>
          </a:p>
        </p:txBody>
      </p:sp>
      <p:sp>
        <p:nvSpPr>
          <p:cNvPr id="5" name="Espace réservé du pied de page 4">
            <a:extLst>
              <a:ext uri="{FF2B5EF4-FFF2-40B4-BE49-F238E27FC236}">
                <a16:creationId xmlns:a16="http://schemas.microsoft.com/office/drawing/2014/main" id="{4B870B33-6D03-4C27-AE98-F2108D353C7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E4D0FCAB-0017-4550-B5D1-EAC379FFDA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F93C86-9A8E-46F6-A775-52F8F61EF9EA}" type="slidenum">
              <a:rPr lang="fr-FR" smtClean="0"/>
              <a:t>‹N°›</a:t>
            </a:fld>
            <a:endParaRPr lang="fr-FR"/>
          </a:p>
        </p:txBody>
      </p:sp>
    </p:spTree>
    <p:extLst>
      <p:ext uri="{BB962C8B-B14F-4D97-AF65-F5344CB8AC3E}">
        <p14:creationId xmlns:p14="http://schemas.microsoft.com/office/powerpoint/2010/main" val="39472086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tiff"/><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tiff"/><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tiff"/><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tiff"/><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tiff"/><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tiff"/><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ZoneTexte 34">
            <a:extLst>
              <a:ext uri="{FF2B5EF4-FFF2-40B4-BE49-F238E27FC236}">
                <a16:creationId xmlns:a16="http://schemas.microsoft.com/office/drawing/2014/main" id="{233127F4-9681-3E4C-BE3C-532D9072F857}"/>
              </a:ext>
            </a:extLst>
          </p:cNvPr>
          <p:cNvSpPr txBox="1"/>
          <p:nvPr/>
        </p:nvSpPr>
        <p:spPr>
          <a:xfrm>
            <a:off x="5938890" y="1538578"/>
            <a:ext cx="5982075" cy="2862322"/>
          </a:xfrm>
          <a:prstGeom prst="rect">
            <a:avLst/>
          </a:prstGeom>
          <a:noFill/>
        </p:spPr>
        <p:txBody>
          <a:bodyPr wrap="square" rtlCol="0">
            <a:spAutoFit/>
          </a:bodyPr>
          <a:lstStyle/>
          <a:p>
            <a:endParaRPr lang="fr-FR" sz="3600" dirty="0"/>
          </a:p>
          <a:p>
            <a:pPr algn="ctr"/>
            <a:r>
              <a:rPr lang="fr-FR" sz="3600" dirty="0"/>
              <a:t>Réseau Régional de Recherche sur l’Eau </a:t>
            </a:r>
            <a:br>
              <a:rPr lang="fr-FR" sz="3600" dirty="0"/>
            </a:br>
            <a:br>
              <a:rPr lang="fr-FR" sz="3600" dirty="0"/>
            </a:br>
            <a:r>
              <a:rPr lang="fr-FR" sz="3600" i="1" dirty="0"/>
              <a:t>NAÏADES </a:t>
            </a:r>
            <a:endParaRPr lang="fr-FR" sz="3600" dirty="0"/>
          </a:p>
        </p:txBody>
      </p:sp>
      <p:pic>
        <p:nvPicPr>
          <p:cNvPr id="36" name="Image 35">
            <a:extLst>
              <a:ext uri="{FF2B5EF4-FFF2-40B4-BE49-F238E27FC236}">
                <a16:creationId xmlns:a16="http://schemas.microsoft.com/office/drawing/2014/main" id="{3FAC145F-0D92-3241-B173-913B9FFF5612}"/>
              </a:ext>
            </a:extLst>
          </p:cNvPr>
          <p:cNvPicPr>
            <a:picLocks noChangeAspect="1"/>
          </p:cNvPicPr>
          <p:nvPr/>
        </p:nvPicPr>
        <p:blipFill>
          <a:blip r:embed="rId2"/>
          <a:stretch>
            <a:fillRect/>
          </a:stretch>
        </p:blipFill>
        <p:spPr>
          <a:xfrm>
            <a:off x="8708493" y="240806"/>
            <a:ext cx="2999255" cy="1461455"/>
          </a:xfrm>
          <a:prstGeom prst="rect">
            <a:avLst/>
          </a:prstGeom>
        </p:spPr>
      </p:pic>
      <p:sp>
        <p:nvSpPr>
          <p:cNvPr id="2" name="ZoneTexte 1">
            <a:extLst>
              <a:ext uri="{FF2B5EF4-FFF2-40B4-BE49-F238E27FC236}">
                <a16:creationId xmlns:a16="http://schemas.microsoft.com/office/drawing/2014/main" id="{D203DBC9-29C9-E74A-8618-AFC828EA95AE}"/>
              </a:ext>
            </a:extLst>
          </p:cNvPr>
          <p:cNvSpPr txBox="1"/>
          <p:nvPr/>
        </p:nvSpPr>
        <p:spPr>
          <a:xfrm>
            <a:off x="6843458" y="4871160"/>
            <a:ext cx="4248279" cy="461665"/>
          </a:xfrm>
          <a:prstGeom prst="rect">
            <a:avLst/>
          </a:prstGeom>
          <a:noFill/>
        </p:spPr>
        <p:txBody>
          <a:bodyPr wrap="none" rtlCol="0">
            <a:spAutoFit/>
          </a:bodyPr>
          <a:lstStyle/>
          <a:p>
            <a:r>
              <a:rPr lang="fr-FR" sz="2400" dirty="0"/>
              <a:t>«  </a:t>
            </a:r>
            <a:r>
              <a:rPr lang="fr-FR" sz="2400" b="1" i="1" dirty="0"/>
              <a:t>Quelles eaux pour le futur ? </a:t>
            </a:r>
            <a:r>
              <a:rPr lang="fr-FR" sz="2400" dirty="0"/>
              <a:t>»</a:t>
            </a:r>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4948" y="98323"/>
            <a:ext cx="1754317" cy="1754317"/>
          </a:xfrm>
          <a:prstGeom prst="rect">
            <a:avLst/>
          </a:prstGeom>
        </p:spPr>
      </p:pic>
      <p:grpSp>
        <p:nvGrpSpPr>
          <p:cNvPr id="6" name="Groupe 5">
            <a:extLst>
              <a:ext uri="{FF2B5EF4-FFF2-40B4-BE49-F238E27FC236}">
                <a16:creationId xmlns:a16="http://schemas.microsoft.com/office/drawing/2014/main" id="{D194F930-87CE-49F4-B470-82A952992562}"/>
              </a:ext>
            </a:extLst>
          </p:cNvPr>
          <p:cNvGrpSpPr/>
          <p:nvPr/>
        </p:nvGrpSpPr>
        <p:grpSpPr>
          <a:xfrm>
            <a:off x="0" y="6080036"/>
            <a:ext cx="12192000" cy="777964"/>
            <a:chOff x="0" y="6080036"/>
            <a:chExt cx="12192000" cy="777964"/>
          </a:xfrm>
        </p:grpSpPr>
        <p:sp>
          <p:nvSpPr>
            <p:cNvPr id="4" name="Rectangle 3">
              <a:extLst>
                <a:ext uri="{FF2B5EF4-FFF2-40B4-BE49-F238E27FC236}">
                  <a16:creationId xmlns:a16="http://schemas.microsoft.com/office/drawing/2014/main" id="{99CD25E1-AA83-46E2-9BAC-BA9FD65A2D6D}"/>
                </a:ext>
              </a:extLst>
            </p:cNvPr>
            <p:cNvSpPr/>
            <p:nvPr/>
          </p:nvSpPr>
          <p:spPr>
            <a:xfrm>
              <a:off x="0" y="6617194"/>
              <a:ext cx="12192000" cy="240806"/>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Larme 4">
              <a:extLst>
                <a:ext uri="{FF2B5EF4-FFF2-40B4-BE49-F238E27FC236}">
                  <a16:creationId xmlns:a16="http://schemas.microsoft.com/office/drawing/2014/main" id="{1F0B46D7-517B-4118-A2D7-543A5EBFA935}"/>
                </a:ext>
              </a:extLst>
            </p:cNvPr>
            <p:cNvSpPr/>
            <p:nvPr/>
          </p:nvSpPr>
          <p:spPr>
            <a:xfrm rot="18900000">
              <a:off x="11558438" y="6080036"/>
              <a:ext cx="540000" cy="54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Larme 8">
              <a:extLst>
                <a:ext uri="{FF2B5EF4-FFF2-40B4-BE49-F238E27FC236}">
                  <a16:creationId xmlns:a16="http://schemas.microsoft.com/office/drawing/2014/main" id="{B6D6E833-C74A-4A8D-84CD-DDD9732D153F}"/>
                </a:ext>
              </a:extLst>
            </p:cNvPr>
            <p:cNvSpPr/>
            <p:nvPr/>
          </p:nvSpPr>
          <p:spPr>
            <a:xfrm rot="18900000">
              <a:off x="11058806" y="6259639"/>
              <a:ext cx="360000" cy="36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Larme 9">
              <a:extLst>
                <a:ext uri="{FF2B5EF4-FFF2-40B4-BE49-F238E27FC236}">
                  <a16:creationId xmlns:a16="http://schemas.microsoft.com/office/drawing/2014/main" id="{3EE7856D-074C-42EC-87FD-D9F20E88FA15}"/>
                </a:ext>
              </a:extLst>
            </p:cNvPr>
            <p:cNvSpPr/>
            <p:nvPr/>
          </p:nvSpPr>
          <p:spPr>
            <a:xfrm rot="18900000">
              <a:off x="10739175" y="6438990"/>
              <a:ext cx="180000" cy="18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pic>
        <p:nvPicPr>
          <p:cNvPr id="12" name="Image 11">
            <a:extLst>
              <a:ext uri="{FF2B5EF4-FFF2-40B4-BE49-F238E27FC236}">
                <a16:creationId xmlns:a16="http://schemas.microsoft.com/office/drawing/2014/main" id="{00362335-182E-4FFD-A64F-58638C46EDC5}"/>
              </a:ext>
            </a:extLst>
          </p:cNvPr>
          <p:cNvPicPr>
            <a:picLocks noChangeAspect="1"/>
          </p:cNvPicPr>
          <p:nvPr/>
        </p:nvPicPr>
        <p:blipFill rotWithShape="1">
          <a:blip r:embed="rId4"/>
          <a:srcRect b="17354"/>
          <a:stretch/>
        </p:blipFill>
        <p:spPr>
          <a:xfrm>
            <a:off x="-64941" y="580572"/>
            <a:ext cx="6543134" cy="5667828"/>
          </a:xfrm>
          <a:prstGeom prst="rect">
            <a:avLst/>
          </a:prstGeom>
        </p:spPr>
      </p:pic>
      <p:sp>
        <p:nvSpPr>
          <p:cNvPr id="7" name="Espace réservé du numéro de diapositive 6">
            <a:extLst>
              <a:ext uri="{FF2B5EF4-FFF2-40B4-BE49-F238E27FC236}">
                <a16:creationId xmlns:a16="http://schemas.microsoft.com/office/drawing/2014/main" id="{5E7F9BE5-97DF-4831-ABE6-9ED251104D24}"/>
              </a:ext>
            </a:extLst>
          </p:cNvPr>
          <p:cNvSpPr>
            <a:spLocks noGrp="1"/>
          </p:cNvSpPr>
          <p:nvPr>
            <p:ph type="sldNum" sz="quarter" idx="12"/>
          </p:nvPr>
        </p:nvSpPr>
        <p:spPr>
          <a:xfrm>
            <a:off x="8610600" y="6257076"/>
            <a:ext cx="2743200" cy="365125"/>
          </a:xfrm>
        </p:spPr>
        <p:txBody>
          <a:bodyPr/>
          <a:lstStyle/>
          <a:p>
            <a:fld id="{2DC7E31D-26A1-AC46-8486-C6D2FB9A36C8}" type="slidenum">
              <a:rPr lang="fr-FR" smtClean="0">
                <a:solidFill>
                  <a:schemeClr val="bg1"/>
                </a:solidFill>
              </a:rPr>
              <a:t>1</a:t>
            </a:fld>
            <a:endParaRPr lang="fr-FR" dirty="0">
              <a:solidFill>
                <a:schemeClr val="bg1"/>
              </a:solidFill>
            </a:endParaRPr>
          </a:p>
        </p:txBody>
      </p:sp>
    </p:spTree>
    <p:extLst>
      <p:ext uri="{BB962C8B-B14F-4D97-AF65-F5344CB8AC3E}">
        <p14:creationId xmlns:p14="http://schemas.microsoft.com/office/powerpoint/2010/main" val="36907253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81F238D2-9608-46CA-96B2-A400B37E8292}"/>
              </a:ext>
            </a:extLst>
          </p:cNvPr>
          <p:cNvGrpSpPr/>
          <p:nvPr/>
        </p:nvGrpSpPr>
        <p:grpSpPr>
          <a:xfrm>
            <a:off x="0" y="6106931"/>
            <a:ext cx="12192000" cy="777964"/>
            <a:chOff x="0" y="6080036"/>
            <a:chExt cx="12192000" cy="777964"/>
          </a:xfrm>
        </p:grpSpPr>
        <p:sp>
          <p:nvSpPr>
            <p:cNvPr id="5" name="Rectangle 4">
              <a:extLst>
                <a:ext uri="{FF2B5EF4-FFF2-40B4-BE49-F238E27FC236}">
                  <a16:creationId xmlns:a16="http://schemas.microsoft.com/office/drawing/2014/main" id="{68BC15FC-1150-412A-A3FC-691C48BDC9A0}"/>
                </a:ext>
              </a:extLst>
            </p:cNvPr>
            <p:cNvSpPr/>
            <p:nvPr/>
          </p:nvSpPr>
          <p:spPr>
            <a:xfrm>
              <a:off x="0" y="6617194"/>
              <a:ext cx="12192000" cy="240806"/>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Larme 5">
              <a:extLst>
                <a:ext uri="{FF2B5EF4-FFF2-40B4-BE49-F238E27FC236}">
                  <a16:creationId xmlns:a16="http://schemas.microsoft.com/office/drawing/2014/main" id="{EBEA7807-56C8-4CC4-BCBA-DB85A44C2560}"/>
                </a:ext>
              </a:extLst>
            </p:cNvPr>
            <p:cNvSpPr/>
            <p:nvPr/>
          </p:nvSpPr>
          <p:spPr>
            <a:xfrm rot="18900000">
              <a:off x="11558438" y="6080036"/>
              <a:ext cx="540000" cy="54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Larme 6">
              <a:extLst>
                <a:ext uri="{FF2B5EF4-FFF2-40B4-BE49-F238E27FC236}">
                  <a16:creationId xmlns:a16="http://schemas.microsoft.com/office/drawing/2014/main" id="{F0E3CF44-5A7E-4D23-AA1C-A8D444DDA4AD}"/>
                </a:ext>
              </a:extLst>
            </p:cNvPr>
            <p:cNvSpPr/>
            <p:nvPr/>
          </p:nvSpPr>
          <p:spPr>
            <a:xfrm rot="18900000">
              <a:off x="11058806" y="6259639"/>
              <a:ext cx="360000" cy="36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Larme 7">
              <a:extLst>
                <a:ext uri="{FF2B5EF4-FFF2-40B4-BE49-F238E27FC236}">
                  <a16:creationId xmlns:a16="http://schemas.microsoft.com/office/drawing/2014/main" id="{12893608-2A5E-45F1-96CB-A81867CCC3B0}"/>
                </a:ext>
              </a:extLst>
            </p:cNvPr>
            <p:cNvSpPr/>
            <p:nvPr/>
          </p:nvSpPr>
          <p:spPr>
            <a:xfrm rot="18900000">
              <a:off x="10739175" y="6438990"/>
              <a:ext cx="180000" cy="18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pic>
        <p:nvPicPr>
          <p:cNvPr id="9" name="Image 8">
            <a:extLst>
              <a:ext uri="{FF2B5EF4-FFF2-40B4-BE49-F238E27FC236}">
                <a16:creationId xmlns:a16="http://schemas.microsoft.com/office/drawing/2014/main" id="{B464C5F6-075A-42BB-8F67-8E1A55E9C57B}"/>
              </a:ext>
            </a:extLst>
          </p:cNvPr>
          <p:cNvPicPr>
            <a:picLocks noChangeAspect="1"/>
          </p:cNvPicPr>
          <p:nvPr/>
        </p:nvPicPr>
        <p:blipFill>
          <a:blip r:embed="rId2"/>
          <a:stretch>
            <a:fillRect/>
          </a:stretch>
        </p:blipFill>
        <p:spPr>
          <a:xfrm>
            <a:off x="154912" y="197805"/>
            <a:ext cx="1690103" cy="823541"/>
          </a:xfrm>
          <a:prstGeom prst="rect">
            <a:avLst/>
          </a:prstGeom>
        </p:spPr>
      </p:pic>
      <p:pic>
        <p:nvPicPr>
          <p:cNvPr id="10" name="Image 9">
            <a:extLst>
              <a:ext uri="{FF2B5EF4-FFF2-40B4-BE49-F238E27FC236}">
                <a16:creationId xmlns:a16="http://schemas.microsoft.com/office/drawing/2014/main" id="{7A7AAF80-36BF-445A-AC71-C210DF14B4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77278" y="1"/>
            <a:ext cx="1220746" cy="1220746"/>
          </a:xfrm>
          <a:prstGeom prst="rect">
            <a:avLst/>
          </a:prstGeom>
        </p:spPr>
      </p:pic>
      <p:sp>
        <p:nvSpPr>
          <p:cNvPr id="11" name="ZoneTexte 10">
            <a:extLst>
              <a:ext uri="{FF2B5EF4-FFF2-40B4-BE49-F238E27FC236}">
                <a16:creationId xmlns:a16="http://schemas.microsoft.com/office/drawing/2014/main" id="{3A786A83-23F2-40F1-8761-9B5EABF3EABF}"/>
              </a:ext>
            </a:extLst>
          </p:cNvPr>
          <p:cNvSpPr txBox="1"/>
          <p:nvPr/>
        </p:nvSpPr>
        <p:spPr>
          <a:xfrm>
            <a:off x="2036760" y="478980"/>
            <a:ext cx="9264813" cy="369332"/>
          </a:xfrm>
          <a:prstGeom prst="rect">
            <a:avLst/>
          </a:prstGeom>
          <a:noFill/>
        </p:spPr>
        <p:txBody>
          <a:bodyPr wrap="square" rtlCol="0">
            <a:spAutoFit/>
          </a:bodyPr>
          <a:lstStyle/>
          <a:p>
            <a:r>
              <a:rPr lang="fr-FR" b="1" dirty="0">
                <a:highlight>
                  <a:srgbClr val="00FFFF"/>
                </a:highlight>
              </a:rPr>
              <a:t>Réseau Régional de Recherche « </a:t>
            </a:r>
            <a:r>
              <a:rPr lang="fr-FR" b="1" i="1" dirty="0">
                <a:highlight>
                  <a:srgbClr val="00FFFF"/>
                </a:highlight>
              </a:rPr>
              <a:t>NAÏADES </a:t>
            </a:r>
            <a:r>
              <a:rPr lang="fr-FR" b="1" dirty="0">
                <a:highlight>
                  <a:srgbClr val="00FFFF"/>
                </a:highlight>
              </a:rPr>
              <a:t>»</a:t>
            </a:r>
          </a:p>
        </p:txBody>
      </p:sp>
      <p:pic>
        <p:nvPicPr>
          <p:cNvPr id="16" name="image6.png">
            <a:extLst>
              <a:ext uri="{FF2B5EF4-FFF2-40B4-BE49-F238E27FC236}">
                <a16:creationId xmlns:a16="http://schemas.microsoft.com/office/drawing/2014/main" id="{DF2420FE-D18F-4498-B4BF-858766619502}"/>
              </a:ext>
            </a:extLst>
          </p:cNvPr>
          <p:cNvPicPr/>
          <p:nvPr/>
        </p:nvPicPr>
        <p:blipFill>
          <a:blip r:embed="rId4"/>
          <a:srcRect/>
          <a:stretch>
            <a:fillRect/>
          </a:stretch>
        </p:blipFill>
        <p:spPr>
          <a:xfrm>
            <a:off x="154912" y="1987510"/>
            <a:ext cx="6428985" cy="3156423"/>
          </a:xfrm>
          <a:prstGeom prst="rect">
            <a:avLst/>
          </a:prstGeom>
          <a:ln/>
        </p:spPr>
      </p:pic>
      <p:sp>
        <p:nvSpPr>
          <p:cNvPr id="17" name="ZoneTexte 16">
            <a:extLst>
              <a:ext uri="{FF2B5EF4-FFF2-40B4-BE49-F238E27FC236}">
                <a16:creationId xmlns:a16="http://schemas.microsoft.com/office/drawing/2014/main" id="{B92569BC-1C35-4785-8721-1E09C4C007D1}"/>
              </a:ext>
            </a:extLst>
          </p:cNvPr>
          <p:cNvSpPr txBox="1"/>
          <p:nvPr/>
        </p:nvSpPr>
        <p:spPr>
          <a:xfrm>
            <a:off x="6777468" y="1829594"/>
            <a:ext cx="5050970" cy="3641061"/>
          </a:xfrm>
          <a:prstGeom prst="rect">
            <a:avLst/>
          </a:prstGeom>
          <a:noFill/>
        </p:spPr>
        <p:txBody>
          <a:bodyPr wrap="square" rtlCol="0">
            <a:spAutoFit/>
          </a:bodyPr>
          <a:lstStyle/>
          <a:p>
            <a:pPr>
              <a:lnSpc>
                <a:spcPts val="3000"/>
              </a:lnSpc>
            </a:pPr>
            <a:r>
              <a:rPr lang="fr-FR" sz="2000" b="1" dirty="0" err="1">
                <a:latin typeface="Calibri" panose="020F0502020204030204" pitchFamily="34" charset="0"/>
                <a:ea typeface="Calibri" panose="020F0502020204030204" pitchFamily="34" charset="0"/>
              </a:rPr>
              <a:t>COmité</a:t>
            </a:r>
            <a:r>
              <a:rPr lang="fr-FR" sz="2000" b="1" dirty="0">
                <a:latin typeface="Calibri" panose="020F0502020204030204" pitchFamily="34" charset="0"/>
                <a:ea typeface="Calibri" panose="020F0502020204030204" pitchFamily="34" charset="0"/>
              </a:rPr>
              <a:t> de </a:t>
            </a:r>
            <a:r>
              <a:rPr lang="fr-FR" sz="2000" b="1" dirty="0" err="1">
                <a:latin typeface="Calibri" panose="020F0502020204030204" pitchFamily="34" charset="0"/>
                <a:ea typeface="Calibri" panose="020F0502020204030204" pitchFamily="34" charset="0"/>
              </a:rPr>
              <a:t>PROjet</a:t>
            </a:r>
            <a:r>
              <a:rPr lang="fr-FR" sz="2000" b="1" dirty="0">
                <a:latin typeface="Calibri" panose="020F0502020204030204" pitchFamily="34" charset="0"/>
                <a:ea typeface="Calibri" panose="020F0502020204030204" pitchFamily="34" charset="0"/>
              </a:rPr>
              <a:t> : COPRO</a:t>
            </a:r>
            <a:endParaRPr lang="fr-FR" sz="2000" i="1" dirty="0">
              <a:latin typeface="Calibri" panose="020F0502020204030204" pitchFamily="34" charset="0"/>
              <a:ea typeface="Calibri" panose="020F0502020204030204" pitchFamily="34" charset="0"/>
            </a:endParaRPr>
          </a:p>
          <a:p>
            <a:pPr>
              <a:lnSpc>
                <a:spcPts val="3000"/>
              </a:lnSpc>
            </a:pPr>
            <a:r>
              <a:rPr lang="fr-FR" sz="2000" dirty="0"/>
              <a:t>Instance décisionnelle et opérationnelle du R3</a:t>
            </a:r>
          </a:p>
          <a:p>
            <a:pPr marL="342900" lvl="0" indent="-342900" algn="just">
              <a:lnSpc>
                <a:spcPct val="107000"/>
              </a:lnSpc>
              <a:spcAft>
                <a:spcPts val="800"/>
              </a:spcAft>
              <a:buFont typeface="Symbol" panose="05050102010706020507" pitchFamily="18" charset="2"/>
              <a:buChar char="-"/>
            </a:pPr>
            <a:r>
              <a:rPr lang="fr-FR" sz="1600" dirty="0">
                <a:effectLst/>
                <a:latin typeface="Calibri" panose="020F0502020204030204" pitchFamily="34" charset="0"/>
                <a:ea typeface="Calibri" panose="020F0502020204030204" pitchFamily="34" charset="0"/>
                <a:cs typeface="Calibri" panose="020F0502020204030204" pitchFamily="34" charset="0"/>
              </a:rPr>
              <a:t>Définir et valider les choix stratégiques du R3 NAIADES</a:t>
            </a:r>
          </a:p>
          <a:p>
            <a:pPr marL="342900" lvl="0" indent="-342900" algn="just">
              <a:lnSpc>
                <a:spcPct val="107000"/>
              </a:lnSpc>
              <a:spcAft>
                <a:spcPts val="800"/>
              </a:spcAft>
              <a:buFont typeface="Symbol" panose="05050102010706020507" pitchFamily="18" charset="2"/>
              <a:buChar char="-"/>
            </a:pPr>
            <a:r>
              <a:rPr lang="fr-FR" sz="1600" dirty="0">
                <a:effectLst/>
                <a:latin typeface="Calibri" panose="020F0502020204030204" pitchFamily="34" charset="0"/>
                <a:ea typeface="Calibri" panose="020F0502020204030204" pitchFamily="34" charset="0"/>
                <a:cs typeface="Calibri" panose="020F0502020204030204" pitchFamily="34" charset="0"/>
              </a:rPr>
              <a:t>Valider, participer et superviser les actions du R3</a:t>
            </a:r>
          </a:p>
          <a:p>
            <a:pPr marL="342900" lvl="0" indent="-342900" algn="just">
              <a:lnSpc>
                <a:spcPct val="107000"/>
              </a:lnSpc>
              <a:spcAft>
                <a:spcPts val="800"/>
              </a:spcAft>
              <a:buFont typeface="Symbol" panose="05050102010706020507" pitchFamily="18" charset="2"/>
              <a:buChar char="-"/>
            </a:pPr>
            <a:r>
              <a:rPr lang="fr-FR" sz="1600" dirty="0">
                <a:effectLst/>
                <a:latin typeface="Calibri" panose="020F0502020204030204" pitchFamily="34" charset="0"/>
                <a:ea typeface="Calibri" panose="020F0502020204030204" pitchFamily="34" charset="0"/>
                <a:cs typeface="Calibri" panose="020F0502020204030204" pitchFamily="34" charset="0"/>
              </a:rPr>
              <a:t>Suivre l’allocation budgétaire allouées aux actions du réseau</a:t>
            </a:r>
          </a:p>
          <a:p>
            <a:pPr marL="342900" lvl="0" indent="-342900" algn="just">
              <a:lnSpc>
                <a:spcPct val="107000"/>
              </a:lnSpc>
              <a:spcAft>
                <a:spcPts val="800"/>
              </a:spcAft>
              <a:buFont typeface="Symbol" panose="05050102010706020507" pitchFamily="18" charset="2"/>
              <a:buChar char="-"/>
            </a:pPr>
            <a:r>
              <a:rPr lang="fr-FR" sz="1600" dirty="0">
                <a:effectLst/>
                <a:latin typeface="Calibri" panose="020F0502020204030204" pitchFamily="34" charset="0"/>
                <a:ea typeface="Calibri" panose="020F0502020204030204" pitchFamily="34" charset="0"/>
                <a:cs typeface="Calibri" panose="020F0502020204030204" pitchFamily="34" charset="0"/>
              </a:rPr>
              <a:t>Relayer les informations auprès de sa communauté</a:t>
            </a:r>
          </a:p>
          <a:p>
            <a:pPr marL="342900" lvl="0" indent="-342900" algn="just">
              <a:lnSpc>
                <a:spcPct val="107000"/>
              </a:lnSpc>
              <a:spcAft>
                <a:spcPts val="800"/>
              </a:spcAft>
              <a:buFont typeface="Symbol" panose="05050102010706020507" pitchFamily="18" charset="2"/>
              <a:buChar char="-"/>
            </a:pPr>
            <a:r>
              <a:rPr lang="fr-FR" sz="1600" dirty="0">
                <a:effectLst/>
                <a:latin typeface="Calibri" panose="020F0502020204030204" pitchFamily="34" charset="0"/>
                <a:ea typeface="Calibri" panose="020F0502020204030204" pitchFamily="34" charset="0"/>
                <a:cs typeface="Calibri" panose="020F0502020204030204" pitchFamily="34" charset="0"/>
              </a:rPr>
              <a:t>Partager la veille sur les appels à projets dans le périmètre du réseau</a:t>
            </a:r>
          </a:p>
          <a:p>
            <a:pPr>
              <a:lnSpc>
                <a:spcPts val="3000"/>
              </a:lnSpc>
            </a:pPr>
            <a:endParaRPr lang="fr-FR" sz="2000" dirty="0"/>
          </a:p>
        </p:txBody>
      </p:sp>
      <p:sp>
        <p:nvSpPr>
          <p:cNvPr id="19" name="ZoneTexte 18">
            <a:extLst>
              <a:ext uri="{FF2B5EF4-FFF2-40B4-BE49-F238E27FC236}">
                <a16:creationId xmlns:a16="http://schemas.microsoft.com/office/drawing/2014/main" id="{A33CFC41-C9A4-4600-963F-0747D3828AB1}"/>
              </a:ext>
            </a:extLst>
          </p:cNvPr>
          <p:cNvSpPr txBox="1"/>
          <p:nvPr/>
        </p:nvSpPr>
        <p:spPr>
          <a:xfrm>
            <a:off x="2036760" y="859885"/>
            <a:ext cx="5490799" cy="400110"/>
          </a:xfrm>
          <a:prstGeom prst="rect">
            <a:avLst/>
          </a:prstGeom>
          <a:noFill/>
        </p:spPr>
        <p:txBody>
          <a:bodyPr wrap="none" rtlCol="0">
            <a:spAutoFit/>
          </a:bodyPr>
          <a:lstStyle/>
          <a:p>
            <a:r>
              <a:rPr lang="fr-FR" sz="2000" b="1" dirty="0">
                <a:solidFill>
                  <a:srgbClr val="0070C0"/>
                </a:solidFill>
              </a:rPr>
              <a:t>Présentation du R3 : Coordination et gouvernance</a:t>
            </a:r>
          </a:p>
        </p:txBody>
      </p:sp>
      <p:sp>
        <p:nvSpPr>
          <p:cNvPr id="2" name="Espace réservé du numéro de diapositive 1">
            <a:extLst>
              <a:ext uri="{FF2B5EF4-FFF2-40B4-BE49-F238E27FC236}">
                <a16:creationId xmlns:a16="http://schemas.microsoft.com/office/drawing/2014/main" id="{0DFED858-5462-426C-A1A4-E470246BE738}"/>
              </a:ext>
            </a:extLst>
          </p:cNvPr>
          <p:cNvSpPr>
            <a:spLocks noGrp="1"/>
          </p:cNvSpPr>
          <p:nvPr>
            <p:ph type="sldNum" sz="quarter" idx="12"/>
          </p:nvPr>
        </p:nvSpPr>
        <p:spPr>
          <a:xfrm>
            <a:off x="8610600" y="6281702"/>
            <a:ext cx="2743200" cy="365125"/>
          </a:xfrm>
        </p:spPr>
        <p:txBody>
          <a:bodyPr/>
          <a:lstStyle/>
          <a:p>
            <a:fld id="{2DC7E31D-26A1-AC46-8486-C6D2FB9A36C8}" type="slidenum">
              <a:rPr lang="fr-FR" smtClean="0">
                <a:solidFill>
                  <a:schemeClr val="bg1"/>
                </a:solidFill>
              </a:rPr>
              <a:t>2</a:t>
            </a:fld>
            <a:endParaRPr lang="fr-FR" dirty="0">
              <a:solidFill>
                <a:schemeClr val="bg1"/>
              </a:solidFill>
            </a:endParaRPr>
          </a:p>
        </p:txBody>
      </p:sp>
      <p:sp>
        <p:nvSpPr>
          <p:cNvPr id="3" name="Rectangle 2">
            <a:extLst>
              <a:ext uri="{FF2B5EF4-FFF2-40B4-BE49-F238E27FC236}">
                <a16:creationId xmlns:a16="http://schemas.microsoft.com/office/drawing/2014/main" id="{DF9C9F3B-92B6-4C9F-AF2E-A27AAB368555}"/>
              </a:ext>
            </a:extLst>
          </p:cNvPr>
          <p:cNvSpPr/>
          <p:nvPr/>
        </p:nvSpPr>
        <p:spPr>
          <a:xfrm>
            <a:off x="2760619" y="2638697"/>
            <a:ext cx="3309257" cy="1158240"/>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7495904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81F238D2-9608-46CA-96B2-A400B37E8292}"/>
              </a:ext>
            </a:extLst>
          </p:cNvPr>
          <p:cNvGrpSpPr/>
          <p:nvPr/>
        </p:nvGrpSpPr>
        <p:grpSpPr>
          <a:xfrm>
            <a:off x="0" y="6106931"/>
            <a:ext cx="12192000" cy="777964"/>
            <a:chOff x="0" y="6080036"/>
            <a:chExt cx="12192000" cy="777964"/>
          </a:xfrm>
        </p:grpSpPr>
        <p:sp>
          <p:nvSpPr>
            <p:cNvPr id="5" name="Rectangle 4">
              <a:extLst>
                <a:ext uri="{FF2B5EF4-FFF2-40B4-BE49-F238E27FC236}">
                  <a16:creationId xmlns:a16="http://schemas.microsoft.com/office/drawing/2014/main" id="{68BC15FC-1150-412A-A3FC-691C48BDC9A0}"/>
                </a:ext>
              </a:extLst>
            </p:cNvPr>
            <p:cNvSpPr/>
            <p:nvPr/>
          </p:nvSpPr>
          <p:spPr>
            <a:xfrm>
              <a:off x="0" y="6617194"/>
              <a:ext cx="12192000" cy="240806"/>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Larme 5">
              <a:extLst>
                <a:ext uri="{FF2B5EF4-FFF2-40B4-BE49-F238E27FC236}">
                  <a16:creationId xmlns:a16="http://schemas.microsoft.com/office/drawing/2014/main" id="{EBEA7807-56C8-4CC4-BCBA-DB85A44C2560}"/>
                </a:ext>
              </a:extLst>
            </p:cNvPr>
            <p:cNvSpPr/>
            <p:nvPr/>
          </p:nvSpPr>
          <p:spPr>
            <a:xfrm rot="18900000">
              <a:off x="11558438" y="6080036"/>
              <a:ext cx="540000" cy="54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Larme 6">
              <a:extLst>
                <a:ext uri="{FF2B5EF4-FFF2-40B4-BE49-F238E27FC236}">
                  <a16:creationId xmlns:a16="http://schemas.microsoft.com/office/drawing/2014/main" id="{F0E3CF44-5A7E-4D23-AA1C-A8D444DDA4AD}"/>
                </a:ext>
              </a:extLst>
            </p:cNvPr>
            <p:cNvSpPr/>
            <p:nvPr/>
          </p:nvSpPr>
          <p:spPr>
            <a:xfrm rot="18900000">
              <a:off x="11058806" y="6259639"/>
              <a:ext cx="360000" cy="36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Larme 7">
              <a:extLst>
                <a:ext uri="{FF2B5EF4-FFF2-40B4-BE49-F238E27FC236}">
                  <a16:creationId xmlns:a16="http://schemas.microsoft.com/office/drawing/2014/main" id="{12893608-2A5E-45F1-96CB-A81867CCC3B0}"/>
                </a:ext>
              </a:extLst>
            </p:cNvPr>
            <p:cNvSpPr/>
            <p:nvPr/>
          </p:nvSpPr>
          <p:spPr>
            <a:xfrm rot="18900000">
              <a:off x="10739175" y="6438990"/>
              <a:ext cx="180000" cy="18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pic>
        <p:nvPicPr>
          <p:cNvPr id="9" name="Image 8">
            <a:extLst>
              <a:ext uri="{FF2B5EF4-FFF2-40B4-BE49-F238E27FC236}">
                <a16:creationId xmlns:a16="http://schemas.microsoft.com/office/drawing/2014/main" id="{B464C5F6-075A-42BB-8F67-8E1A55E9C57B}"/>
              </a:ext>
            </a:extLst>
          </p:cNvPr>
          <p:cNvPicPr>
            <a:picLocks noChangeAspect="1"/>
          </p:cNvPicPr>
          <p:nvPr/>
        </p:nvPicPr>
        <p:blipFill>
          <a:blip r:embed="rId2"/>
          <a:stretch>
            <a:fillRect/>
          </a:stretch>
        </p:blipFill>
        <p:spPr>
          <a:xfrm>
            <a:off x="154912" y="197805"/>
            <a:ext cx="1690103" cy="823541"/>
          </a:xfrm>
          <a:prstGeom prst="rect">
            <a:avLst/>
          </a:prstGeom>
        </p:spPr>
      </p:pic>
      <p:pic>
        <p:nvPicPr>
          <p:cNvPr id="10" name="Image 9">
            <a:extLst>
              <a:ext uri="{FF2B5EF4-FFF2-40B4-BE49-F238E27FC236}">
                <a16:creationId xmlns:a16="http://schemas.microsoft.com/office/drawing/2014/main" id="{7A7AAF80-36BF-445A-AC71-C210DF14B4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77278" y="1"/>
            <a:ext cx="1220746" cy="1220746"/>
          </a:xfrm>
          <a:prstGeom prst="rect">
            <a:avLst/>
          </a:prstGeom>
        </p:spPr>
      </p:pic>
      <p:sp>
        <p:nvSpPr>
          <p:cNvPr id="11" name="ZoneTexte 10">
            <a:extLst>
              <a:ext uri="{FF2B5EF4-FFF2-40B4-BE49-F238E27FC236}">
                <a16:creationId xmlns:a16="http://schemas.microsoft.com/office/drawing/2014/main" id="{3A786A83-23F2-40F1-8761-9B5EABF3EABF}"/>
              </a:ext>
            </a:extLst>
          </p:cNvPr>
          <p:cNvSpPr txBox="1"/>
          <p:nvPr/>
        </p:nvSpPr>
        <p:spPr>
          <a:xfrm>
            <a:off x="2036760" y="478980"/>
            <a:ext cx="9264813" cy="369332"/>
          </a:xfrm>
          <a:prstGeom prst="rect">
            <a:avLst/>
          </a:prstGeom>
          <a:noFill/>
        </p:spPr>
        <p:txBody>
          <a:bodyPr wrap="square" rtlCol="0">
            <a:spAutoFit/>
          </a:bodyPr>
          <a:lstStyle/>
          <a:p>
            <a:r>
              <a:rPr lang="fr-FR" b="1" dirty="0">
                <a:highlight>
                  <a:srgbClr val="00FFFF"/>
                </a:highlight>
              </a:rPr>
              <a:t>Réseau Régional de Recherche « </a:t>
            </a:r>
            <a:r>
              <a:rPr lang="fr-FR" b="1" i="1" dirty="0">
                <a:highlight>
                  <a:srgbClr val="00FFFF"/>
                </a:highlight>
              </a:rPr>
              <a:t>NAÏADES </a:t>
            </a:r>
            <a:r>
              <a:rPr lang="fr-FR" b="1" dirty="0">
                <a:highlight>
                  <a:srgbClr val="00FFFF"/>
                </a:highlight>
              </a:rPr>
              <a:t>»</a:t>
            </a:r>
          </a:p>
        </p:txBody>
      </p:sp>
      <p:pic>
        <p:nvPicPr>
          <p:cNvPr id="16" name="image6.png">
            <a:extLst>
              <a:ext uri="{FF2B5EF4-FFF2-40B4-BE49-F238E27FC236}">
                <a16:creationId xmlns:a16="http://schemas.microsoft.com/office/drawing/2014/main" id="{DF2420FE-D18F-4498-B4BF-858766619502}"/>
              </a:ext>
            </a:extLst>
          </p:cNvPr>
          <p:cNvPicPr/>
          <p:nvPr/>
        </p:nvPicPr>
        <p:blipFill>
          <a:blip r:embed="rId4"/>
          <a:srcRect/>
          <a:stretch>
            <a:fillRect/>
          </a:stretch>
        </p:blipFill>
        <p:spPr>
          <a:xfrm>
            <a:off x="240181" y="1808824"/>
            <a:ext cx="6428985" cy="3156423"/>
          </a:xfrm>
          <a:prstGeom prst="rect">
            <a:avLst/>
          </a:prstGeom>
          <a:ln/>
        </p:spPr>
      </p:pic>
      <p:sp>
        <p:nvSpPr>
          <p:cNvPr id="17" name="ZoneTexte 16">
            <a:extLst>
              <a:ext uri="{FF2B5EF4-FFF2-40B4-BE49-F238E27FC236}">
                <a16:creationId xmlns:a16="http://schemas.microsoft.com/office/drawing/2014/main" id="{B92569BC-1C35-4785-8721-1E09C4C007D1}"/>
              </a:ext>
            </a:extLst>
          </p:cNvPr>
          <p:cNvSpPr txBox="1"/>
          <p:nvPr/>
        </p:nvSpPr>
        <p:spPr>
          <a:xfrm>
            <a:off x="6777468" y="1689554"/>
            <a:ext cx="5432808" cy="3141629"/>
          </a:xfrm>
          <a:prstGeom prst="rect">
            <a:avLst/>
          </a:prstGeom>
          <a:noFill/>
        </p:spPr>
        <p:txBody>
          <a:bodyPr wrap="square" rtlCol="0">
            <a:spAutoFit/>
          </a:bodyPr>
          <a:lstStyle/>
          <a:p>
            <a:pPr>
              <a:lnSpc>
                <a:spcPts val="3000"/>
              </a:lnSpc>
            </a:pPr>
            <a:r>
              <a:rPr lang="fr-FR" sz="2000" b="1" dirty="0" err="1">
                <a:latin typeface="Calibri" panose="020F0502020204030204" pitchFamily="34" charset="0"/>
                <a:ea typeface="Calibri" panose="020F0502020204030204" pitchFamily="34" charset="0"/>
              </a:rPr>
              <a:t>COmité</a:t>
            </a:r>
            <a:r>
              <a:rPr lang="fr-FR" sz="2000" b="1" dirty="0">
                <a:latin typeface="Calibri" panose="020F0502020204030204" pitchFamily="34" charset="0"/>
                <a:ea typeface="Calibri" panose="020F0502020204030204" pitchFamily="34" charset="0"/>
              </a:rPr>
              <a:t> de </a:t>
            </a:r>
            <a:r>
              <a:rPr lang="fr-FR" sz="2000" b="1" dirty="0" err="1">
                <a:latin typeface="Calibri" panose="020F0502020204030204" pitchFamily="34" charset="0"/>
                <a:ea typeface="Calibri" panose="020F0502020204030204" pitchFamily="34" charset="0"/>
              </a:rPr>
              <a:t>PILotage</a:t>
            </a:r>
            <a:r>
              <a:rPr lang="fr-FR" sz="2000" b="1" dirty="0">
                <a:latin typeface="Calibri" panose="020F0502020204030204" pitchFamily="34" charset="0"/>
                <a:ea typeface="Calibri" panose="020F0502020204030204" pitchFamily="34" charset="0"/>
              </a:rPr>
              <a:t> </a:t>
            </a:r>
          </a:p>
          <a:p>
            <a:pPr>
              <a:lnSpc>
                <a:spcPts val="3000"/>
              </a:lnSpc>
            </a:pPr>
            <a:r>
              <a:rPr lang="fr-FR" sz="2000" dirty="0"/>
              <a:t>Instance de communication et relais d’information</a:t>
            </a:r>
          </a:p>
          <a:p>
            <a:pPr>
              <a:lnSpc>
                <a:spcPts val="3000"/>
              </a:lnSpc>
            </a:pPr>
            <a:r>
              <a:rPr lang="fr-FR" sz="2000" dirty="0"/>
              <a:t>entre le COPRO et les chercheurs</a:t>
            </a:r>
          </a:p>
          <a:p>
            <a:pPr>
              <a:lnSpc>
                <a:spcPts val="3000"/>
              </a:lnSpc>
            </a:pPr>
            <a:endParaRPr lang="fr-FR" sz="2000" dirty="0"/>
          </a:p>
          <a:p>
            <a:pPr>
              <a:lnSpc>
                <a:spcPts val="3000"/>
              </a:lnSpc>
            </a:pPr>
            <a:r>
              <a:rPr lang="fr-FR" sz="2000" dirty="0"/>
              <a:t>Proposition et concertation sur les opportunités</a:t>
            </a:r>
          </a:p>
          <a:p>
            <a:pPr>
              <a:lnSpc>
                <a:spcPts val="3000"/>
              </a:lnSpc>
            </a:pPr>
            <a:endParaRPr lang="fr-FR" sz="2000" dirty="0"/>
          </a:p>
          <a:p>
            <a:pPr>
              <a:lnSpc>
                <a:spcPts val="3000"/>
              </a:lnSpc>
            </a:pPr>
            <a:r>
              <a:rPr lang="fr-FR" sz="2000" dirty="0"/>
              <a:t>Accord de consortium </a:t>
            </a:r>
            <a:r>
              <a:rPr lang="fr-FR" sz="2000" dirty="0">
                <a:sym typeface="Symbol" panose="05050102010706020507" pitchFamily="18" charset="2"/>
              </a:rPr>
              <a:t> une réunion trimestrielle, idéalement</a:t>
            </a:r>
            <a:endParaRPr lang="fr-FR" sz="2000" dirty="0"/>
          </a:p>
        </p:txBody>
      </p:sp>
      <p:sp>
        <p:nvSpPr>
          <p:cNvPr id="2" name="Espace réservé du numéro de diapositive 1">
            <a:extLst>
              <a:ext uri="{FF2B5EF4-FFF2-40B4-BE49-F238E27FC236}">
                <a16:creationId xmlns:a16="http://schemas.microsoft.com/office/drawing/2014/main" id="{8FD2F19F-2410-47E7-8F83-88673010729B}"/>
              </a:ext>
            </a:extLst>
          </p:cNvPr>
          <p:cNvSpPr>
            <a:spLocks noGrp="1"/>
          </p:cNvSpPr>
          <p:nvPr>
            <p:ph type="sldNum" sz="quarter" idx="12"/>
          </p:nvPr>
        </p:nvSpPr>
        <p:spPr>
          <a:xfrm>
            <a:off x="8610600" y="6281702"/>
            <a:ext cx="2743200" cy="365125"/>
          </a:xfrm>
        </p:spPr>
        <p:txBody>
          <a:bodyPr/>
          <a:lstStyle/>
          <a:p>
            <a:fld id="{2DC7E31D-26A1-AC46-8486-C6D2FB9A36C8}" type="slidenum">
              <a:rPr lang="fr-FR" smtClean="0">
                <a:solidFill>
                  <a:schemeClr val="bg1"/>
                </a:solidFill>
              </a:rPr>
              <a:t>3</a:t>
            </a:fld>
            <a:endParaRPr lang="fr-FR" dirty="0">
              <a:solidFill>
                <a:schemeClr val="bg1"/>
              </a:solidFill>
            </a:endParaRPr>
          </a:p>
        </p:txBody>
      </p:sp>
      <p:sp>
        <p:nvSpPr>
          <p:cNvPr id="18" name="ZoneTexte 17">
            <a:extLst>
              <a:ext uri="{FF2B5EF4-FFF2-40B4-BE49-F238E27FC236}">
                <a16:creationId xmlns:a16="http://schemas.microsoft.com/office/drawing/2014/main" id="{93622276-6285-4040-B746-4C3A988D989D}"/>
              </a:ext>
            </a:extLst>
          </p:cNvPr>
          <p:cNvSpPr txBox="1"/>
          <p:nvPr/>
        </p:nvSpPr>
        <p:spPr>
          <a:xfrm>
            <a:off x="2036760" y="953287"/>
            <a:ext cx="5490799" cy="400110"/>
          </a:xfrm>
          <a:prstGeom prst="rect">
            <a:avLst/>
          </a:prstGeom>
          <a:noFill/>
        </p:spPr>
        <p:txBody>
          <a:bodyPr wrap="none" rtlCol="0">
            <a:spAutoFit/>
          </a:bodyPr>
          <a:lstStyle/>
          <a:p>
            <a:r>
              <a:rPr lang="fr-FR" sz="2000" b="1" dirty="0">
                <a:solidFill>
                  <a:srgbClr val="0070C0"/>
                </a:solidFill>
              </a:rPr>
              <a:t>Présentation du R3 : Coordination et gouvernance</a:t>
            </a:r>
          </a:p>
        </p:txBody>
      </p:sp>
      <p:sp>
        <p:nvSpPr>
          <p:cNvPr id="19" name="Rectangle 18">
            <a:extLst>
              <a:ext uri="{FF2B5EF4-FFF2-40B4-BE49-F238E27FC236}">
                <a16:creationId xmlns:a16="http://schemas.microsoft.com/office/drawing/2014/main" id="{E0B5435C-B8DD-4F21-86B0-DF727DD05BF1}"/>
              </a:ext>
            </a:extLst>
          </p:cNvPr>
          <p:cNvSpPr/>
          <p:nvPr/>
        </p:nvSpPr>
        <p:spPr>
          <a:xfrm>
            <a:off x="2838997" y="3655817"/>
            <a:ext cx="3309257" cy="1289312"/>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2226327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81F238D2-9608-46CA-96B2-A400B37E8292}"/>
              </a:ext>
            </a:extLst>
          </p:cNvPr>
          <p:cNvGrpSpPr/>
          <p:nvPr/>
        </p:nvGrpSpPr>
        <p:grpSpPr>
          <a:xfrm>
            <a:off x="0" y="6106931"/>
            <a:ext cx="12192000" cy="777964"/>
            <a:chOff x="0" y="6080036"/>
            <a:chExt cx="12192000" cy="777964"/>
          </a:xfrm>
        </p:grpSpPr>
        <p:sp>
          <p:nvSpPr>
            <p:cNvPr id="5" name="Rectangle 4">
              <a:extLst>
                <a:ext uri="{FF2B5EF4-FFF2-40B4-BE49-F238E27FC236}">
                  <a16:creationId xmlns:a16="http://schemas.microsoft.com/office/drawing/2014/main" id="{68BC15FC-1150-412A-A3FC-691C48BDC9A0}"/>
                </a:ext>
              </a:extLst>
            </p:cNvPr>
            <p:cNvSpPr/>
            <p:nvPr/>
          </p:nvSpPr>
          <p:spPr>
            <a:xfrm>
              <a:off x="0" y="6617194"/>
              <a:ext cx="12192000" cy="240806"/>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Larme 5">
              <a:extLst>
                <a:ext uri="{FF2B5EF4-FFF2-40B4-BE49-F238E27FC236}">
                  <a16:creationId xmlns:a16="http://schemas.microsoft.com/office/drawing/2014/main" id="{EBEA7807-56C8-4CC4-BCBA-DB85A44C2560}"/>
                </a:ext>
              </a:extLst>
            </p:cNvPr>
            <p:cNvSpPr/>
            <p:nvPr/>
          </p:nvSpPr>
          <p:spPr>
            <a:xfrm rot="18900000">
              <a:off x="11558438" y="6080036"/>
              <a:ext cx="540000" cy="54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Larme 6">
              <a:extLst>
                <a:ext uri="{FF2B5EF4-FFF2-40B4-BE49-F238E27FC236}">
                  <a16:creationId xmlns:a16="http://schemas.microsoft.com/office/drawing/2014/main" id="{F0E3CF44-5A7E-4D23-AA1C-A8D444DDA4AD}"/>
                </a:ext>
              </a:extLst>
            </p:cNvPr>
            <p:cNvSpPr/>
            <p:nvPr/>
          </p:nvSpPr>
          <p:spPr>
            <a:xfrm rot="18900000">
              <a:off x="11058806" y="6259639"/>
              <a:ext cx="360000" cy="36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Larme 7">
              <a:extLst>
                <a:ext uri="{FF2B5EF4-FFF2-40B4-BE49-F238E27FC236}">
                  <a16:creationId xmlns:a16="http://schemas.microsoft.com/office/drawing/2014/main" id="{12893608-2A5E-45F1-96CB-A81867CCC3B0}"/>
                </a:ext>
              </a:extLst>
            </p:cNvPr>
            <p:cNvSpPr/>
            <p:nvPr/>
          </p:nvSpPr>
          <p:spPr>
            <a:xfrm rot="18900000">
              <a:off x="10739175" y="6438990"/>
              <a:ext cx="180000" cy="18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pic>
        <p:nvPicPr>
          <p:cNvPr id="9" name="Image 8">
            <a:extLst>
              <a:ext uri="{FF2B5EF4-FFF2-40B4-BE49-F238E27FC236}">
                <a16:creationId xmlns:a16="http://schemas.microsoft.com/office/drawing/2014/main" id="{B464C5F6-075A-42BB-8F67-8E1A55E9C57B}"/>
              </a:ext>
            </a:extLst>
          </p:cNvPr>
          <p:cNvPicPr>
            <a:picLocks noChangeAspect="1"/>
          </p:cNvPicPr>
          <p:nvPr/>
        </p:nvPicPr>
        <p:blipFill>
          <a:blip r:embed="rId2"/>
          <a:stretch>
            <a:fillRect/>
          </a:stretch>
        </p:blipFill>
        <p:spPr>
          <a:xfrm>
            <a:off x="154912" y="197805"/>
            <a:ext cx="1690103" cy="823541"/>
          </a:xfrm>
          <a:prstGeom prst="rect">
            <a:avLst/>
          </a:prstGeom>
        </p:spPr>
      </p:pic>
      <p:pic>
        <p:nvPicPr>
          <p:cNvPr id="10" name="Image 9">
            <a:extLst>
              <a:ext uri="{FF2B5EF4-FFF2-40B4-BE49-F238E27FC236}">
                <a16:creationId xmlns:a16="http://schemas.microsoft.com/office/drawing/2014/main" id="{7A7AAF80-36BF-445A-AC71-C210DF14B4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77278" y="1"/>
            <a:ext cx="1220746" cy="1220746"/>
          </a:xfrm>
          <a:prstGeom prst="rect">
            <a:avLst/>
          </a:prstGeom>
        </p:spPr>
      </p:pic>
      <p:grpSp>
        <p:nvGrpSpPr>
          <p:cNvPr id="16" name="Groupe 15">
            <a:extLst>
              <a:ext uri="{FF2B5EF4-FFF2-40B4-BE49-F238E27FC236}">
                <a16:creationId xmlns:a16="http://schemas.microsoft.com/office/drawing/2014/main" id="{713AE57F-893B-4553-91B7-DB8A7ED7FE57}"/>
              </a:ext>
            </a:extLst>
          </p:cNvPr>
          <p:cNvGrpSpPr/>
          <p:nvPr/>
        </p:nvGrpSpPr>
        <p:grpSpPr>
          <a:xfrm>
            <a:off x="461527" y="1751803"/>
            <a:ext cx="3919727" cy="3912967"/>
            <a:chOff x="-7718319" y="15958950"/>
            <a:chExt cx="6130018" cy="6119446"/>
          </a:xfrm>
        </p:grpSpPr>
        <p:sp>
          <p:nvSpPr>
            <p:cNvPr id="17" name="Larme 16">
              <a:extLst>
                <a:ext uri="{FF2B5EF4-FFF2-40B4-BE49-F238E27FC236}">
                  <a16:creationId xmlns:a16="http://schemas.microsoft.com/office/drawing/2014/main" id="{0081F112-7FBB-4BF3-B1A6-73D1EF9E2F59}"/>
                </a:ext>
              </a:extLst>
            </p:cNvPr>
            <p:cNvSpPr/>
            <p:nvPr/>
          </p:nvSpPr>
          <p:spPr>
            <a:xfrm>
              <a:off x="-7718319" y="19077288"/>
              <a:ext cx="3001108" cy="3001108"/>
            </a:xfrm>
            <a:prstGeom prst="teardrop">
              <a:avLst/>
            </a:prstGeom>
            <a:solidFill>
              <a:srgbClr val="D9E2F3"/>
            </a:solidFill>
            <a:ln w="3810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a:latin typeface="Roboto" panose="02000000000000000000" pitchFamily="2" charset="0"/>
                <a:ea typeface="Roboto" panose="02000000000000000000" pitchFamily="2" charset="0"/>
              </a:endParaRPr>
            </a:p>
          </p:txBody>
        </p:sp>
        <p:sp>
          <p:nvSpPr>
            <p:cNvPr id="18" name="Larme 17">
              <a:extLst>
                <a:ext uri="{FF2B5EF4-FFF2-40B4-BE49-F238E27FC236}">
                  <a16:creationId xmlns:a16="http://schemas.microsoft.com/office/drawing/2014/main" id="{E807E61B-1AC4-4ED1-832E-D1F4AA39729C}"/>
                </a:ext>
              </a:extLst>
            </p:cNvPr>
            <p:cNvSpPr/>
            <p:nvPr/>
          </p:nvSpPr>
          <p:spPr>
            <a:xfrm flipV="1">
              <a:off x="-7718319" y="15958950"/>
              <a:ext cx="3001108" cy="3001108"/>
            </a:xfrm>
            <a:prstGeom prst="teardrop">
              <a:avLst/>
            </a:prstGeom>
            <a:solidFill>
              <a:srgbClr val="D9E2F3"/>
            </a:solidFill>
            <a:ln w="3810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latin typeface="Roboto" panose="02000000000000000000" pitchFamily="2" charset="0"/>
                <a:ea typeface="Roboto" panose="02000000000000000000" pitchFamily="2" charset="0"/>
              </a:endParaRPr>
            </a:p>
          </p:txBody>
        </p:sp>
        <p:sp>
          <p:nvSpPr>
            <p:cNvPr id="19" name="Larme 18">
              <a:extLst>
                <a:ext uri="{FF2B5EF4-FFF2-40B4-BE49-F238E27FC236}">
                  <a16:creationId xmlns:a16="http://schemas.microsoft.com/office/drawing/2014/main" id="{217756D3-025C-476D-8C12-FCBACE637BEA}"/>
                </a:ext>
              </a:extLst>
            </p:cNvPr>
            <p:cNvSpPr/>
            <p:nvPr/>
          </p:nvSpPr>
          <p:spPr>
            <a:xfrm flipH="1">
              <a:off x="-4589409" y="19077288"/>
              <a:ext cx="3001108" cy="3001108"/>
            </a:xfrm>
            <a:prstGeom prst="teardrop">
              <a:avLst/>
            </a:prstGeom>
            <a:solidFill>
              <a:srgbClr val="D9E2F3"/>
            </a:solidFill>
            <a:ln w="3810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latin typeface="Roboto" panose="02000000000000000000" pitchFamily="2" charset="0"/>
                <a:ea typeface="Roboto" panose="02000000000000000000" pitchFamily="2" charset="0"/>
              </a:endParaRPr>
            </a:p>
          </p:txBody>
        </p:sp>
        <p:sp>
          <p:nvSpPr>
            <p:cNvPr id="20" name="Larme 19">
              <a:extLst>
                <a:ext uri="{FF2B5EF4-FFF2-40B4-BE49-F238E27FC236}">
                  <a16:creationId xmlns:a16="http://schemas.microsoft.com/office/drawing/2014/main" id="{AF2F7677-AC44-4B21-A214-E015F05EC336}"/>
                </a:ext>
              </a:extLst>
            </p:cNvPr>
            <p:cNvSpPr/>
            <p:nvPr/>
          </p:nvSpPr>
          <p:spPr>
            <a:xfrm flipH="1" flipV="1">
              <a:off x="-4589409" y="15958950"/>
              <a:ext cx="3001108" cy="3001108"/>
            </a:xfrm>
            <a:prstGeom prst="teardrop">
              <a:avLst/>
            </a:prstGeom>
            <a:solidFill>
              <a:srgbClr val="D9E2F3"/>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dirty="0">
                <a:latin typeface="Roboto" panose="02000000000000000000" pitchFamily="2" charset="0"/>
                <a:ea typeface="Roboto" panose="02000000000000000000" pitchFamily="2" charset="0"/>
              </a:endParaRPr>
            </a:p>
          </p:txBody>
        </p:sp>
        <p:sp>
          <p:nvSpPr>
            <p:cNvPr id="21" name="ZoneTexte 20">
              <a:extLst>
                <a:ext uri="{FF2B5EF4-FFF2-40B4-BE49-F238E27FC236}">
                  <a16:creationId xmlns:a16="http://schemas.microsoft.com/office/drawing/2014/main" id="{9730C315-80F4-458D-BC5E-468CC928DC27}"/>
                </a:ext>
              </a:extLst>
            </p:cNvPr>
            <p:cNvSpPr txBox="1"/>
            <p:nvPr/>
          </p:nvSpPr>
          <p:spPr>
            <a:xfrm>
              <a:off x="-7701623" y="16537910"/>
              <a:ext cx="2982745" cy="1155188"/>
            </a:xfrm>
            <a:prstGeom prst="rect">
              <a:avLst/>
            </a:prstGeom>
            <a:noFill/>
          </p:spPr>
          <p:txBody>
            <a:bodyPr wrap="square">
              <a:spAutoFit/>
            </a:bodyPr>
            <a:lstStyle/>
            <a:p>
              <a:pPr lvl="0" algn="ctr"/>
              <a:r>
                <a:rPr lang="fr-FR" sz="1400" b="1" dirty="0">
                  <a:solidFill>
                    <a:schemeClr val="tx1"/>
                  </a:solidFill>
                  <a:latin typeface="Roboto" panose="02000000000000000000" pitchFamily="2" charset="0"/>
                  <a:ea typeface="Roboto" panose="02000000000000000000" pitchFamily="2" charset="0"/>
                </a:rPr>
                <a:t>Santé des milieux aquatiques et </a:t>
              </a:r>
            </a:p>
            <a:p>
              <a:pPr lvl="0" algn="ctr"/>
              <a:r>
                <a:rPr lang="fr-FR" sz="1400" b="1" dirty="0">
                  <a:solidFill>
                    <a:schemeClr val="tx1"/>
                  </a:solidFill>
                  <a:latin typeface="Roboto" panose="02000000000000000000" pitchFamily="2" charset="0"/>
                  <a:ea typeface="Roboto" panose="02000000000000000000" pitchFamily="2" charset="0"/>
                </a:rPr>
                <a:t>santé humaine</a:t>
              </a:r>
            </a:p>
          </p:txBody>
        </p:sp>
        <p:sp>
          <p:nvSpPr>
            <p:cNvPr id="22" name="ZoneTexte 21">
              <a:extLst>
                <a:ext uri="{FF2B5EF4-FFF2-40B4-BE49-F238E27FC236}">
                  <a16:creationId xmlns:a16="http://schemas.microsoft.com/office/drawing/2014/main" id="{52BB6E01-7F14-4CBB-860F-7AB9D254B8B9}"/>
                </a:ext>
              </a:extLst>
            </p:cNvPr>
            <p:cNvSpPr txBox="1"/>
            <p:nvPr/>
          </p:nvSpPr>
          <p:spPr>
            <a:xfrm>
              <a:off x="-4589574" y="16537709"/>
              <a:ext cx="3001108" cy="1492117"/>
            </a:xfrm>
            <a:prstGeom prst="rect">
              <a:avLst/>
            </a:prstGeom>
            <a:noFill/>
          </p:spPr>
          <p:txBody>
            <a:bodyPr wrap="square">
              <a:spAutoFit/>
            </a:bodyPr>
            <a:lstStyle/>
            <a:p>
              <a:pPr lvl="0" algn="ctr"/>
              <a:r>
                <a:rPr lang="fr-FR" sz="1400" b="1" dirty="0">
                  <a:solidFill>
                    <a:schemeClr val="tx1"/>
                  </a:solidFill>
                  <a:latin typeface="Roboto" panose="02000000000000000000" pitchFamily="2" charset="0"/>
                  <a:ea typeface="Roboto" panose="02000000000000000000" pitchFamily="2" charset="0"/>
                </a:rPr>
                <a:t>Approche intégrée </a:t>
              </a:r>
            </a:p>
            <a:p>
              <a:pPr lvl="0" algn="ctr"/>
              <a:r>
                <a:rPr lang="fr-FR" sz="1400" b="1" dirty="0">
                  <a:solidFill>
                    <a:schemeClr val="tx1"/>
                  </a:solidFill>
                  <a:latin typeface="Roboto" panose="02000000000000000000" pitchFamily="2" charset="0"/>
                  <a:ea typeface="Roboto" panose="02000000000000000000" pitchFamily="2" charset="0"/>
                </a:rPr>
                <a:t>sur les bassins</a:t>
              </a:r>
              <a:br>
                <a:rPr lang="fr-FR" sz="1400" b="1" dirty="0">
                  <a:solidFill>
                    <a:schemeClr val="tx1"/>
                  </a:solidFill>
                  <a:latin typeface="Roboto" panose="02000000000000000000" pitchFamily="2" charset="0"/>
                  <a:ea typeface="Roboto" panose="02000000000000000000" pitchFamily="2" charset="0"/>
                </a:rPr>
              </a:br>
              <a:r>
                <a:rPr lang="fr-FR" sz="1400" b="1" dirty="0">
                  <a:solidFill>
                    <a:schemeClr val="tx1"/>
                  </a:solidFill>
                  <a:latin typeface="Roboto" panose="02000000000000000000" pitchFamily="2" charset="0"/>
                  <a:ea typeface="Roboto" panose="02000000000000000000" pitchFamily="2" charset="0"/>
                </a:rPr>
                <a:t>versants et systèmes hydrogéologiques </a:t>
              </a:r>
            </a:p>
          </p:txBody>
        </p:sp>
        <p:sp>
          <p:nvSpPr>
            <p:cNvPr id="23" name="ZoneTexte 22">
              <a:extLst>
                <a:ext uri="{FF2B5EF4-FFF2-40B4-BE49-F238E27FC236}">
                  <a16:creationId xmlns:a16="http://schemas.microsoft.com/office/drawing/2014/main" id="{ABDDF2B0-44EA-4EE7-AFDA-C25C9EF1C0D8}"/>
                </a:ext>
              </a:extLst>
            </p:cNvPr>
            <p:cNvSpPr txBox="1"/>
            <p:nvPr/>
          </p:nvSpPr>
          <p:spPr>
            <a:xfrm>
              <a:off x="-4591368" y="19690542"/>
              <a:ext cx="3002903" cy="1155188"/>
            </a:xfrm>
            <a:prstGeom prst="rect">
              <a:avLst/>
            </a:prstGeom>
            <a:noFill/>
          </p:spPr>
          <p:txBody>
            <a:bodyPr wrap="square">
              <a:spAutoFit/>
            </a:bodyPr>
            <a:lstStyle/>
            <a:p>
              <a:pPr lvl="0" algn="ctr"/>
              <a:r>
                <a:rPr lang="fr-FR" sz="1400" b="1" kern="1200" dirty="0">
                  <a:solidFill>
                    <a:schemeClr val="tx1"/>
                  </a:solidFill>
                  <a:latin typeface="Roboto" panose="02000000000000000000" pitchFamily="2" charset="0"/>
                  <a:ea typeface="Roboto" panose="02000000000000000000" pitchFamily="2" charset="0"/>
                </a:rPr>
                <a:t>Gouvernance </a:t>
              </a:r>
              <a:br>
                <a:rPr lang="fr-FR" sz="1400" b="1" kern="1200" dirty="0">
                  <a:solidFill>
                    <a:schemeClr val="tx1"/>
                  </a:solidFill>
                  <a:latin typeface="Roboto" panose="02000000000000000000" pitchFamily="2" charset="0"/>
                  <a:ea typeface="Roboto" panose="02000000000000000000" pitchFamily="2" charset="0"/>
                </a:rPr>
              </a:br>
              <a:r>
                <a:rPr lang="fr-FR" sz="1400" b="1" kern="1200" dirty="0">
                  <a:solidFill>
                    <a:schemeClr val="tx1"/>
                  </a:solidFill>
                  <a:latin typeface="Roboto" panose="02000000000000000000" pitchFamily="2" charset="0"/>
                  <a:ea typeface="Roboto" panose="02000000000000000000" pitchFamily="2" charset="0"/>
                </a:rPr>
                <a:t>de l’eau </a:t>
              </a:r>
              <a:br>
                <a:rPr lang="fr-FR" sz="1400" b="1" kern="1200" dirty="0">
                  <a:solidFill>
                    <a:schemeClr val="tx1"/>
                  </a:solidFill>
                  <a:latin typeface="Roboto" panose="02000000000000000000" pitchFamily="2" charset="0"/>
                  <a:ea typeface="Roboto" panose="02000000000000000000" pitchFamily="2" charset="0"/>
                </a:rPr>
              </a:br>
              <a:r>
                <a:rPr lang="fr-FR" sz="1400" b="1" kern="1200" dirty="0">
                  <a:solidFill>
                    <a:schemeClr val="tx1"/>
                  </a:solidFill>
                  <a:latin typeface="Roboto" panose="02000000000000000000" pitchFamily="2" charset="0"/>
                  <a:ea typeface="Roboto" panose="02000000000000000000" pitchFamily="2" charset="0"/>
                </a:rPr>
                <a:t>et appropriation</a:t>
              </a:r>
            </a:p>
          </p:txBody>
        </p:sp>
        <p:sp>
          <p:nvSpPr>
            <p:cNvPr id="24" name="ZoneTexte 23">
              <a:extLst>
                <a:ext uri="{FF2B5EF4-FFF2-40B4-BE49-F238E27FC236}">
                  <a16:creationId xmlns:a16="http://schemas.microsoft.com/office/drawing/2014/main" id="{6EC2C163-5C64-45C3-9E1E-ABB33698A062}"/>
                </a:ext>
              </a:extLst>
            </p:cNvPr>
            <p:cNvSpPr txBox="1"/>
            <p:nvPr/>
          </p:nvSpPr>
          <p:spPr>
            <a:xfrm>
              <a:off x="-7701623" y="19690542"/>
              <a:ext cx="2982745" cy="1155188"/>
            </a:xfrm>
            <a:prstGeom prst="rect">
              <a:avLst/>
            </a:prstGeom>
            <a:noFill/>
          </p:spPr>
          <p:txBody>
            <a:bodyPr wrap="square">
              <a:spAutoFit/>
            </a:bodyPr>
            <a:lstStyle>
              <a:defPPr>
                <a:defRPr lang="en-US"/>
              </a:defPPr>
              <a:lvl1pPr lvl="0" algn="ctr">
                <a:defRPr sz="2800" b="1">
                  <a:latin typeface="Roboto" panose="02000000000000000000" pitchFamily="2" charset="0"/>
                  <a:ea typeface="Roboto" panose="02000000000000000000" pitchFamily="2" charset="0"/>
                </a:defRPr>
              </a:lvl1pPr>
            </a:lstStyle>
            <a:p>
              <a:r>
                <a:rPr lang="fr-FR" sz="1400" dirty="0"/>
                <a:t>Usages et </a:t>
              </a:r>
              <a:br>
                <a:rPr lang="fr-FR" sz="1400" dirty="0"/>
              </a:br>
              <a:r>
                <a:rPr lang="fr-FR" sz="1400" dirty="0"/>
                <a:t>stockages d’eau à </a:t>
              </a:r>
              <a:br>
                <a:rPr lang="fr-FR" sz="1400" dirty="0"/>
              </a:br>
              <a:r>
                <a:rPr lang="fr-FR" sz="1400" dirty="0"/>
                <a:t>des fins d’adaptation </a:t>
              </a:r>
            </a:p>
          </p:txBody>
        </p:sp>
      </p:grpSp>
      <p:sp>
        <p:nvSpPr>
          <p:cNvPr id="25" name="ZoneTexte 24">
            <a:extLst>
              <a:ext uri="{FF2B5EF4-FFF2-40B4-BE49-F238E27FC236}">
                <a16:creationId xmlns:a16="http://schemas.microsoft.com/office/drawing/2014/main" id="{2954327F-EEA5-4259-91DF-7D9D9C110DB9}"/>
              </a:ext>
            </a:extLst>
          </p:cNvPr>
          <p:cNvSpPr txBox="1"/>
          <p:nvPr/>
        </p:nvSpPr>
        <p:spPr>
          <a:xfrm>
            <a:off x="4615292" y="1743897"/>
            <a:ext cx="7482732" cy="3755900"/>
          </a:xfrm>
          <a:prstGeom prst="rect">
            <a:avLst/>
          </a:prstGeom>
          <a:noFill/>
        </p:spPr>
        <p:txBody>
          <a:bodyPr wrap="square" rtlCol="0">
            <a:spAutoFit/>
          </a:bodyPr>
          <a:lstStyle/>
          <a:p>
            <a:pPr lvl="0" algn="just">
              <a:lnSpc>
                <a:spcPct val="107000"/>
              </a:lnSpc>
              <a:spcAft>
                <a:spcPts val="800"/>
              </a:spcAft>
            </a:pPr>
            <a:r>
              <a:rPr lang="fr-FR" sz="2000" b="1" dirty="0"/>
              <a:t>Structuration en 4 axes	</a:t>
            </a:r>
          </a:p>
          <a:p>
            <a:pPr marL="285750" indent="-285750">
              <a:buFont typeface="Wingdings" pitchFamily="2" charset="2"/>
              <a:buChar char="Ø"/>
            </a:pPr>
            <a:r>
              <a:rPr lang="fr-FR" sz="1500" b="1" i="1" dirty="0"/>
              <a:t>Santé des milieux aquatiques et santé humaine </a:t>
            </a:r>
            <a:r>
              <a:rPr lang="fr-FR" sz="1500" dirty="0"/>
              <a:t>: approche de type « One </a:t>
            </a:r>
            <a:r>
              <a:rPr lang="fr-FR" sz="1500" dirty="0" err="1"/>
              <a:t>Health</a:t>
            </a:r>
            <a:r>
              <a:rPr lang="fr-FR" sz="1500" dirty="0"/>
              <a:t> » approfondie sur le territoire Néo-Aquitain, pour lequel persiste différentes pressions liées aux usages ; </a:t>
            </a:r>
          </a:p>
          <a:p>
            <a:pPr marL="285750" indent="-285750">
              <a:buFont typeface="Wingdings" pitchFamily="2" charset="2"/>
              <a:buChar char="Ø"/>
            </a:pPr>
            <a:r>
              <a:rPr lang="fr-FR" sz="1500" b="1" i="1" dirty="0"/>
              <a:t>Approche intégrée </a:t>
            </a:r>
            <a:r>
              <a:rPr lang="fr-FR" sz="1500" i="1" dirty="0"/>
              <a:t>(sciences, ingénierie, droit et socio-économie) </a:t>
            </a:r>
            <a:r>
              <a:rPr lang="fr-FR" sz="1500" b="1" i="1" dirty="0"/>
              <a:t>sur les bassins versants et systèmes hydrogéologiques </a:t>
            </a:r>
            <a:r>
              <a:rPr lang="fr-FR" sz="1500" dirty="0"/>
              <a:t>: évaluation de différents processus à l’échelle des territoires et des bassins versants, de la source amont aux espaces littoraux ; </a:t>
            </a:r>
          </a:p>
          <a:p>
            <a:pPr marL="285750" indent="-285750">
              <a:buFont typeface="Wingdings" pitchFamily="2" charset="2"/>
              <a:buChar char="Ø"/>
            </a:pPr>
            <a:r>
              <a:rPr lang="fr-FR" sz="1500" b="1" i="1" dirty="0"/>
              <a:t>Question des usages et des stockages d’eau à des fins d’adaptation </a:t>
            </a:r>
            <a:r>
              <a:rPr lang="fr-FR" sz="1500" dirty="0"/>
              <a:t>: les sécheresses devraient avoir des répercussions négatives sur la disponibilité de l'eau pour l'agriculture comme pour les autres domaines, il est essentiel de se questionner sur l’efficacité des solutions d’adaptations envisagées notamment pour répondre à la contrainte de la disponibilité en eau ; </a:t>
            </a:r>
          </a:p>
          <a:p>
            <a:pPr marL="285750" indent="-285750">
              <a:buFont typeface="Wingdings" pitchFamily="2" charset="2"/>
              <a:buChar char="Ø"/>
            </a:pPr>
            <a:r>
              <a:rPr lang="fr-FR" sz="1500" b="1" i="1" dirty="0"/>
              <a:t>La « paix » de l’eau </a:t>
            </a:r>
            <a:r>
              <a:rPr lang="fr-FR" sz="1500" dirty="0"/>
              <a:t>: la gouvernance de l’eau et l’appropriation par les différents acteurs (utilisateurs, bénéficiaires, protecteurs, gestionnaires …) doivent être partagées et </a:t>
            </a:r>
            <a:r>
              <a:rPr lang="fr-FR" sz="1500" dirty="0" err="1"/>
              <a:t>co-construites</a:t>
            </a:r>
            <a:r>
              <a:rPr lang="fr-FR" sz="1500" dirty="0"/>
              <a:t> ;</a:t>
            </a:r>
          </a:p>
        </p:txBody>
      </p:sp>
      <p:sp>
        <p:nvSpPr>
          <p:cNvPr id="2" name="Espace réservé du numéro de diapositive 1">
            <a:extLst>
              <a:ext uri="{FF2B5EF4-FFF2-40B4-BE49-F238E27FC236}">
                <a16:creationId xmlns:a16="http://schemas.microsoft.com/office/drawing/2014/main" id="{1FDDA1D4-2108-4209-B02D-48F8B3D36356}"/>
              </a:ext>
            </a:extLst>
          </p:cNvPr>
          <p:cNvSpPr>
            <a:spLocks noGrp="1"/>
          </p:cNvSpPr>
          <p:nvPr>
            <p:ph type="sldNum" sz="quarter" idx="12"/>
          </p:nvPr>
        </p:nvSpPr>
        <p:spPr>
          <a:xfrm>
            <a:off x="8657255" y="6291033"/>
            <a:ext cx="2743200" cy="365125"/>
          </a:xfrm>
        </p:spPr>
        <p:txBody>
          <a:bodyPr/>
          <a:lstStyle/>
          <a:p>
            <a:fld id="{2DC7E31D-26A1-AC46-8486-C6D2FB9A36C8}" type="slidenum">
              <a:rPr lang="fr-FR" smtClean="0">
                <a:solidFill>
                  <a:schemeClr val="bg1"/>
                </a:solidFill>
              </a:rPr>
              <a:t>4</a:t>
            </a:fld>
            <a:endParaRPr lang="fr-FR" dirty="0">
              <a:solidFill>
                <a:schemeClr val="bg1"/>
              </a:solidFill>
            </a:endParaRPr>
          </a:p>
        </p:txBody>
      </p:sp>
      <p:sp>
        <p:nvSpPr>
          <p:cNvPr id="26" name="ZoneTexte 25">
            <a:extLst>
              <a:ext uri="{FF2B5EF4-FFF2-40B4-BE49-F238E27FC236}">
                <a16:creationId xmlns:a16="http://schemas.microsoft.com/office/drawing/2014/main" id="{CDE87CDA-74C1-4F58-91BB-9847191EE437}"/>
              </a:ext>
            </a:extLst>
          </p:cNvPr>
          <p:cNvSpPr txBox="1"/>
          <p:nvPr/>
        </p:nvSpPr>
        <p:spPr>
          <a:xfrm>
            <a:off x="2036760" y="478980"/>
            <a:ext cx="9264813" cy="369332"/>
          </a:xfrm>
          <a:prstGeom prst="rect">
            <a:avLst/>
          </a:prstGeom>
          <a:noFill/>
        </p:spPr>
        <p:txBody>
          <a:bodyPr wrap="square" rtlCol="0">
            <a:spAutoFit/>
          </a:bodyPr>
          <a:lstStyle/>
          <a:p>
            <a:r>
              <a:rPr lang="fr-FR" b="1" dirty="0">
                <a:highlight>
                  <a:srgbClr val="00FFFF"/>
                </a:highlight>
              </a:rPr>
              <a:t>Réseau Régional de Recherche « </a:t>
            </a:r>
            <a:r>
              <a:rPr lang="fr-FR" b="1" i="1" dirty="0">
                <a:highlight>
                  <a:srgbClr val="00FFFF"/>
                </a:highlight>
              </a:rPr>
              <a:t>NAÏADES </a:t>
            </a:r>
            <a:r>
              <a:rPr lang="fr-FR" b="1" dirty="0">
                <a:highlight>
                  <a:srgbClr val="00FFFF"/>
                </a:highlight>
              </a:rPr>
              <a:t>»</a:t>
            </a:r>
          </a:p>
        </p:txBody>
      </p:sp>
      <p:sp>
        <p:nvSpPr>
          <p:cNvPr id="28" name="ZoneTexte 27">
            <a:extLst>
              <a:ext uri="{FF2B5EF4-FFF2-40B4-BE49-F238E27FC236}">
                <a16:creationId xmlns:a16="http://schemas.microsoft.com/office/drawing/2014/main" id="{16E23BD8-41D4-4BF6-98C2-E18A214AFF35}"/>
              </a:ext>
            </a:extLst>
          </p:cNvPr>
          <p:cNvSpPr txBox="1"/>
          <p:nvPr/>
        </p:nvSpPr>
        <p:spPr>
          <a:xfrm>
            <a:off x="2036760" y="909901"/>
            <a:ext cx="6700296" cy="400110"/>
          </a:xfrm>
          <a:prstGeom prst="rect">
            <a:avLst/>
          </a:prstGeom>
          <a:noFill/>
        </p:spPr>
        <p:txBody>
          <a:bodyPr wrap="none" rtlCol="0">
            <a:spAutoFit/>
          </a:bodyPr>
          <a:lstStyle/>
          <a:p>
            <a:r>
              <a:rPr lang="fr-FR" sz="2000" b="1" dirty="0">
                <a:solidFill>
                  <a:srgbClr val="0070C0"/>
                </a:solidFill>
              </a:rPr>
              <a:t>Présentation du R3 : Coordination, gouvernance et animation</a:t>
            </a:r>
          </a:p>
        </p:txBody>
      </p:sp>
    </p:spTree>
    <p:extLst>
      <p:ext uri="{BB962C8B-B14F-4D97-AF65-F5344CB8AC3E}">
        <p14:creationId xmlns:p14="http://schemas.microsoft.com/office/powerpoint/2010/main" val="597679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81F238D2-9608-46CA-96B2-A400B37E8292}"/>
              </a:ext>
            </a:extLst>
          </p:cNvPr>
          <p:cNvGrpSpPr/>
          <p:nvPr/>
        </p:nvGrpSpPr>
        <p:grpSpPr>
          <a:xfrm>
            <a:off x="0" y="6106931"/>
            <a:ext cx="12192000" cy="777964"/>
            <a:chOff x="0" y="6080036"/>
            <a:chExt cx="12192000" cy="777964"/>
          </a:xfrm>
        </p:grpSpPr>
        <p:sp>
          <p:nvSpPr>
            <p:cNvPr id="5" name="Rectangle 4">
              <a:extLst>
                <a:ext uri="{FF2B5EF4-FFF2-40B4-BE49-F238E27FC236}">
                  <a16:creationId xmlns:a16="http://schemas.microsoft.com/office/drawing/2014/main" id="{68BC15FC-1150-412A-A3FC-691C48BDC9A0}"/>
                </a:ext>
              </a:extLst>
            </p:cNvPr>
            <p:cNvSpPr/>
            <p:nvPr/>
          </p:nvSpPr>
          <p:spPr>
            <a:xfrm>
              <a:off x="0" y="6617194"/>
              <a:ext cx="12192000" cy="240806"/>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Larme 5">
              <a:extLst>
                <a:ext uri="{FF2B5EF4-FFF2-40B4-BE49-F238E27FC236}">
                  <a16:creationId xmlns:a16="http://schemas.microsoft.com/office/drawing/2014/main" id="{EBEA7807-56C8-4CC4-BCBA-DB85A44C2560}"/>
                </a:ext>
              </a:extLst>
            </p:cNvPr>
            <p:cNvSpPr/>
            <p:nvPr/>
          </p:nvSpPr>
          <p:spPr>
            <a:xfrm rot="18900000">
              <a:off x="11558438" y="6080036"/>
              <a:ext cx="540000" cy="54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Larme 6">
              <a:extLst>
                <a:ext uri="{FF2B5EF4-FFF2-40B4-BE49-F238E27FC236}">
                  <a16:creationId xmlns:a16="http://schemas.microsoft.com/office/drawing/2014/main" id="{F0E3CF44-5A7E-4D23-AA1C-A8D444DDA4AD}"/>
                </a:ext>
              </a:extLst>
            </p:cNvPr>
            <p:cNvSpPr/>
            <p:nvPr/>
          </p:nvSpPr>
          <p:spPr>
            <a:xfrm rot="18900000">
              <a:off x="11058806" y="6259639"/>
              <a:ext cx="360000" cy="36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Larme 7">
              <a:extLst>
                <a:ext uri="{FF2B5EF4-FFF2-40B4-BE49-F238E27FC236}">
                  <a16:creationId xmlns:a16="http://schemas.microsoft.com/office/drawing/2014/main" id="{12893608-2A5E-45F1-96CB-A81867CCC3B0}"/>
                </a:ext>
              </a:extLst>
            </p:cNvPr>
            <p:cNvSpPr/>
            <p:nvPr/>
          </p:nvSpPr>
          <p:spPr>
            <a:xfrm rot="18900000">
              <a:off x="10739175" y="6438990"/>
              <a:ext cx="180000" cy="18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pic>
        <p:nvPicPr>
          <p:cNvPr id="9" name="Image 8">
            <a:extLst>
              <a:ext uri="{FF2B5EF4-FFF2-40B4-BE49-F238E27FC236}">
                <a16:creationId xmlns:a16="http://schemas.microsoft.com/office/drawing/2014/main" id="{B464C5F6-075A-42BB-8F67-8E1A55E9C57B}"/>
              </a:ext>
            </a:extLst>
          </p:cNvPr>
          <p:cNvPicPr>
            <a:picLocks noChangeAspect="1"/>
          </p:cNvPicPr>
          <p:nvPr/>
        </p:nvPicPr>
        <p:blipFill>
          <a:blip r:embed="rId2"/>
          <a:stretch>
            <a:fillRect/>
          </a:stretch>
        </p:blipFill>
        <p:spPr>
          <a:xfrm>
            <a:off x="154912" y="197805"/>
            <a:ext cx="1690103" cy="823541"/>
          </a:xfrm>
          <a:prstGeom prst="rect">
            <a:avLst/>
          </a:prstGeom>
        </p:spPr>
      </p:pic>
      <p:pic>
        <p:nvPicPr>
          <p:cNvPr id="10" name="Image 9">
            <a:extLst>
              <a:ext uri="{FF2B5EF4-FFF2-40B4-BE49-F238E27FC236}">
                <a16:creationId xmlns:a16="http://schemas.microsoft.com/office/drawing/2014/main" id="{7A7AAF80-36BF-445A-AC71-C210DF14B4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77278" y="1"/>
            <a:ext cx="1220746" cy="1220746"/>
          </a:xfrm>
          <a:prstGeom prst="rect">
            <a:avLst/>
          </a:prstGeom>
        </p:spPr>
      </p:pic>
      <p:sp>
        <p:nvSpPr>
          <p:cNvPr id="12" name="Flèche : droite 11">
            <a:extLst>
              <a:ext uri="{FF2B5EF4-FFF2-40B4-BE49-F238E27FC236}">
                <a16:creationId xmlns:a16="http://schemas.microsoft.com/office/drawing/2014/main" id="{697C28C7-1A93-44EE-94BA-0AA7BB2AAD59}"/>
              </a:ext>
            </a:extLst>
          </p:cNvPr>
          <p:cNvSpPr/>
          <p:nvPr/>
        </p:nvSpPr>
        <p:spPr>
          <a:xfrm>
            <a:off x="430306" y="3970192"/>
            <a:ext cx="11507508" cy="1039906"/>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p>
        </p:txBody>
      </p:sp>
      <p:sp>
        <p:nvSpPr>
          <p:cNvPr id="13" name="ZoneTexte 4">
            <a:extLst>
              <a:ext uri="{FF2B5EF4-FFF2-40B4-BE49-F238E27FC236}">
                <a16:creationId xmlns:a16="http://schemas.microsoft.com/office/drawing/2014/main" id="{93F5457E-3F5F-4B3C-B9A3-C447A4A1F2E2}"/>
              </a:ext>
            </a:extLst>
          </p:cNvPr>
          <p:cNvSpPr txBox="1"/>
          <p:nvPr/>
        </p:nvSpPr>
        <p:spPr>
          <a:xfrm>
            <a:off x="5188082" y="4798991"/>
            <a:ext cx="1107996" cy="738664"/>
          </a:xfrm>
          <a:prstGeom prst="rect">
            <a:avLst/>
          </a:prstGeom>
          <a:noFill/>
        </p:spPr>
        <p:txBody>
          <a:bodyPr wrap="non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400" dirty="0"/>
              <a:t>15-20/11/24</a:t>
            </a:r>
            <a:br>
              <a:rPr lang="fr-FR" sz="1400" dirty="0"/>
            </a:br>
            <a:r>
              <a:rPr lang="fr-FR" sz="1400" dirty="0"/>
              <a:t>Retour vers </a:t>
            </a:r>
          </a:p>
          <a:p>
            <a:pPr algn="ctr"/>
            <a:r>
              <a:rPr lang="fr-FR" sz="1400" dirty="0"/>
              <a:t>les porteurs</a:t>
            </a:r>
          </a:p>
        </p:txBody>
      </p:sp>
      <p:sp>
        <p:nvSpPr>
          <p:cNvPr id="15" name="ZoneTexte 5">
            <a:extLst>
              <a:ext uri="{FF2B5EF4-FFF2-40B4-BE49-F238E27FC236}">
                <a16:creationId xmlns:a16="http://schemas.microsoft.com/office/drawing/2014/main" id="{87532337-F7A7-4FDE-91A8-613DC62CFDF9}"/>
              </a:ext>
            </a:extLst>
          </p:cNvPr>
          <p:cNvSpPr txBox="1"/>
          <p:nvPr/>
        </p:nvSpPr>
        <p:spPr>
          <a:xfrm>
            <a:off x="6204944" y="4798991"/>
            <a:ext cx="3262649" cy="95410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400" dirty="0"/>
              <a:t>01/25 – 09/25</a:t>
            </a:r>
          </a:p>
          <a:p>
            <a:pPr algn="ctr"/>
            <a:r>
              <a:rPr lang="fr-FR" sz="1400" dirty="0"/>
              <a:t>Projet consolidé en lien avec RNA,</a:t>
            </a:r>
          </a:p>
          <a:p>
            <a:pPr algn="ctr"/>
            <a:r>
              <a:rPr lang="fr-FR" sz="1400" dirty="0"/>
              <a:t>Rédaction dossier scientifique</a:t>
            </a:r>
          </a:p>
          <a:p>
            <a:pPr algn="ctr"/>
            <a:endParaRPr lang="fr-FR" sz="1400" dirty="0"/>
          </a:p>
        </p:txBody>
      </p:sp>
      <p:sp>
        <p:nvSpPr>
          <p:cNvPr id="17" name="ZoneTexte 7">
            <a:extLst>
              <a:ext uri="{FF2B5EF4-FFF2-40B4-BE49-F238E27FC236}">
                <a16:creationId xmlns:a16="http://schemas.microsoft.com/office/drawing/2014/main" id="{F34CE0B2-B97F-4270-A6F4-9EB4B9EBF7E2}"/>
              </a:ext>
            </a:extLst>
          </p:cNvPr>
          <p:cNvSpPr txBox="1"/>
          <p:nvPr/>
        </p:nvSpPr>
        <p:spPr>
          <a:xfrm>
            <a:off x="254186" y="4807738"/>
            <a:ext cx="1346586" cy="738664"/>
          </a:xfrm>
          <a:prstGeom prst="rect">
            <a:avLst/>
          </a:prstGeom>
          <a:noFill/>
        </p:spPr>
        <p:txBody>
          <a:bodyPr wrap="non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400" dirty="0"/>
              <a:t>05/24</a:t>
            </a:r>
            <a:br>
              <a:rPr lang="fr-FR" sz="1400" dirty="0"/>
            </a:br>
            <a:r>
              <a:rPr lang="fr-FR" sz="1400" dirty="0"/>
              <a:t>Co-construction</a:t>
            </a:r>
            <a:br>
              <a:rPr lang="fr-FR" sz="1400" dirty="0"/>
            </a:br>
            <a:r>
              <a:rPr lang="fr-FR" sz="1400" dirty="0"/>
              <a:t>PSGAR</a:t>
            </a:r>
          </a:p>
        </p:txBody>
      </p:sp>
      <p:sp>
        <p:nvSpPr>
          <p:cNvPr id="18" name="ZoneTexte 8">
            <a:extLst>
              <a:ext uri="{FF2B5EF4-FFF2-40B4-BE49-F238E27FC236}">
                <a16:creationId xmlns:a16="http://schemas.microsoft.com/office/drawing/2014/main" id="{238FAD6A-9318-4493-9EDB-8E375309F9D6}"/>
              </a:ext>
            </a:extLst>
          </p:cNvPr>
          <p:cNvSpPr txBox="1"/>
          <p:nvPr/>
        </p:nvSpPr>
        <p:spPr>
          <a:xfrm>
            <a:off x="1037006" y="4807738"/>
            <a:ext cx="2263656" cy="523220"/>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400" dirty="0"/>
              <a:t>30/05/24 - 07/06/24</a:t>
            </a:r>
            <a:br>
              <a:rPr lang="fr-FR" sz="1400" dirty="0"/>
            </a:br>
            <a:r>
              <a:rPr lang="fr-FR" sz="1400" dirty="0"/>
              <a:t>APP PSGAR</a:t>
            </a:r>
          </a:p>
        </p:txBody>
      </p:sp>
      <p:sp>
        <p:nvSpPr>
          <p:cNvPr id="19" name="ZoneTexte 10">
            <a:extLst>
              <a:ext uri="{FF2B5EF4-FFF2-40B4-BE49-F238E27FC236}">
                <a16:creationId xmlns:a16="http://schemas.microsoft.com/office/drawing/2014/main" id="{B09B7309-B92D-450C-8B96-9F195750CDEA}"/>
              </a:ext>
            </a:extLst>
          </p:cNvPr>
          <p:cNvSpPr txBox="1"/>
          <p:nvPr/>
        </p:nvSpPr>
        <p:spPr>
          <a:xfrm>
            <a:off x="2055421" y="1590782"/>
            <a:ext cx="8685028" cy="584775"/>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600" b="1" i="0" dirty="0">
                <a:effectLst/>
              </a:rPr>
              <a:t>Comment améliorer l’adaptation des territoires aux variations de quantité et de qualité de l’eau ? </a:t>
            </a:r>
            <a:br>
              <a:rPr lang="fr-FR" sz="1600" b="1" i="0" dirty="0">
                <a:effectLst/>
              </a:rPr>
            </a:br>
            <a:r>
              <a:rPr lang="fr-FR" sz="1600" b="1" i="0" dirty="0">
                <a:effectLst/>
              </a:rPr>
              <a:t>De la recherche à la mise en œuvre de solutions opérationnelles</a:t>
            </a:r>
          </a:p>
        </p:txBody>
      </p:sp>
      <p:sp>
        <p:nvSpPr>
          <p:cNvPr id="20" name="ZoneTexte 11">
            <a:extLst>
              <a:ext uri="{FF2B5EF4-FFF2-40B4-BE49-F238E27FC236}">
                <a16:creationId xmlns:a16="http://schemas.microsoft.com/office/drawing/2014/main" id="{96038B18-915B-46D2-943E-E700E0C4B7AC}"/>
              </a:ext>
            </a:extLst>
          </p:cNvPr>
          <p:cNvSpPr txBox="1"/>
          <p:nvPr/>
        </p:nvSpPr>
        <p:spPr>
          <a:xfrm>
            <a:off x="2874780" y="4808322"/>
            <a:ext cx="1141338" cy="738664"/>
          </a:xfrm>
          <a:prstGeom prst="rect">
            <a:avLst/>
          </a:prstGeom>
          <a:noFill/>
        </p:spPr>
        <p:txBody>
          <a:bodyPr wrap="non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400" dirty="0"/>
              <a:t>01-15/07/24</a:t>
            </a:r>
          </a:p>
          <a:p>
            <a:pPr algn="ctr"/>
            <a:r>
              <a:rPr lang="fr-FR" sz="1400" dirty="0"/>
              <a:t>Evaluation</a:t>
            </a:r>
            <a:br>
              <a:rPr lang="fr-FR" sz="1400" dirty="0"/>
            </a:br>
            <a:r>
              <a:rPr lang="fr-FR" sz="1400" dirty="0"/>
              <a:t>COPRO</a:t>
            </a:r>
          </a:p>
        </p:txBody>
      </p:sp>
      <p:sp>
        <p:nvSpPr>
          <p:cNvPr id="21" name="ZoneTexte 12">
            <a:extLst>
              <a:ext uri="{FF2B5EF4-FFF2-40B4-BE49-F238E27FC236}">
                <a16:creationId xmlns:a16="http://schemas.microsoft.com/office/drawing/2014/main" id="{A1198AE7-F11E-4A14-9AE0-1B7C551094FC}"/>
              </a:ext>
            </a:extLst>
          </p:cNvPr>
          <p:cNvSpPr txBox="1"/>
          <p:nvPr/>
        </p:nvSpPr>
        <p:spPr>
          <a:xfrm>
            <a:off x="4099852" y="4808322"/>
            <a:ext cx="1036438" cy="523220"/>
          </a:xfrm>
          <a:prstGeom prst="rect">
            <a:avLst/>
          </a:prstGeom>
          <a:noFill/>
        </p:spPr>
        <p:txBody>
          <a:bodyPr wrap="non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400" dirty="0"/>
              <a:t>07/10/24</a:t>
            </a:r>
            <a:br>
              <a:rPr lang="fr-FR" sz="1400" dirty="0"/>
            </a:br>
            <a:r>
              <a:rPr lang="fr-FR" sz="1400" dirty="0"/>
              <a:t>Retour RNA</a:t>
            </a:r>
          </a:p>
        </p:txBody>
      </p:sp>
      <p:sp>
        <p:nvSpPr>
          <p:cNvPr id="22" name="Rectangle 21">
            <a:extLst>
              <a:ext uri="{FF2B5EF4-FFF2-40B4-BE49-F238E27FC236}">
                <a16:creationId xmlns:a16="http://schemas.microsoft.com/office/drawing/2014/main" id="{1E3383C1-985B-40D4-8C2B-2E9FE4CD96C6}"/>
              </a:ext>
            </a:extLst>
          </p:cNvPr>
          <p:cNvSpPr/>
          <p:nvPr/>
        </p:nvSpPr>
        <p:spPr>
          <a:xfrm>
            <a:off x="5297476" y="4181299"/>
            <a:ext cx="360000" cy="617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23" name="Rectangle 22">
            <a:extLst>
              <a:ext uri="{FF2B5EF4-FFF2-40B4-BE49-F238E27FC236}">
                <a16:creationId xmlns:a16="http://schemas.microsoft.com/office/drawing/2014/main" id="{7736F72D-5616-4832-996D-34DBFA1DDC77}"/>
              </a:ext>
            </a:extLst>
          </p:cNvPr>
          <p:cNvSpPr/>
          <p:nvPr/>
        </p:nvSpPr>
        <p:spPr>
          <a:xfrm>
            <a:off x="6700297" y="4181299"/>
            <a:ext cx="360000" cy="617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24" name="Rectangle 23">
            <a:extLst>
              <a:ext uri="{FF2B5EF4-FFF2-40B4-BE49-F238E27FC236}">
                <a16:creationId xmlns:a16="http://schemas.microsoft.com/office/drawing/2014/main" id="{02E142FA-A2B7-4F68-873F-05FBF9F89D2B}"/>
              </a:ext>
            </a:extLst>
          </p:cNvPr>
          <p:cNvSpPr/>
          <p:nvPr/>
        </p:nvSpPr>
        <p:spPr>
          <a:xfrm>
            <a:off x="8231946" y="4190046"/>
            <a:ext cx="360000" cy="617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25" name="Rectangle 24">
            <a:extLst>
              <a:ext uri="{FF2B5EF4-FFF2-40B4-BE49-F238E27FC236}">
                <a16:creationId xmlns:a16="http://schemas.microsoft.com/office/drawing/2014/main" id="{5F055F85-9C61-4A39-9D61-D50A71D98F5A}"/>
              </a:ext>
            </a:extLst>
          </p:cNvPr>
          <p:cNvSpPr/>
          <p:nvPr/>
        </p:nvSpPr>
        <p:spPr>
          <a:xfrm>
            <a:off x="4212139" y="4181299"/>
            <a:ext cx="36000" cy="617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26" name="Rectangle 25">
            <a:extLst>
              <a:ext uri="{FF2B5EF4-FFF2-40B4-BE49-F238E27FC236}">
                <a16:creationId xmlns:a16="http://schemas.microsoft.com/office/drawing/2014/main" id="{184A5DD8-404F-44E1-9C72-69ABF03D1D90}"/>
              </a:ext>
            </a:extLst>
          </p:cNvPr>
          <p:cNvSpPr/>
          <p:nvPr/>
        </p:nvSpPr>
        <p:spPr>
          <a:xfrm>
            <a:off x="3153747" y="4169285"/>
            <a:ext cx="36000" cy="617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27" name="Rectangle 26">
            <a:extLst>
              <a:ext uri="{FF2B5EF4-FFF2-40B4-BE49-F238E27FC236}">
                <a16:creationId xmlns:a16="http://schemas.microsoft.com/office/drawing/2014/main" id="{DE53276D-0FF7-4955-AEB3-BB751D87F6C2}"/>
              </a:ext>
            </a:extLst>
          </p:cNvPr>
          <p:cNvSpPr/>
          <p:nvPr/>
        </p:nvSpPr>
        <p:spPr>
          <a:xfrm>
            <a:off x="1442046" y="4169285"/>
            <a:ext cx="36000" cy="617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28" name="Rectangle 27">
            <a:extLst>
              <a:ext uri="{FF2B5EF4-FFF2-40B4-BE49-F238E27FC236}">
                <a16:creationId xmlns:a16="http://schemas.microsoft.com/office/drawing/2014/main" id="{9A7429E0-CA5A-40CC-AB53-5F13954E7DF5}"/>
              </a:ext>
            </a:extLst>
          </p:cNvPr>
          <p:cNvSpPr/>
          <p:nvPr/>
        </p:nvSpPr>
        <p:spPr>
          <a:xfrm>
            <a:off x="9433666" y="4206739"/>
            <a:ext cx="360000" cy="617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29" name="ZoneTexte 20">
            <a:extLst>
              <a:ext uri="{FF2B5EF4-FFF2-40B4-BE49-F238E27FC236}">
                <a16:creationId xmlns:a16="http://schemas.microsoft.com/office/drawing/2014/main" id="{E8118FE9-2345-44D1-B1AA-BEABBFAB3398}"/>
              </a:ext>
            </a:extLst>
          </p:cNvPr>
          <p:cNvSpPr txBox="1"/>
          <p:nvPr/>
        </p:nvSpPr>
        <p:spPr>
          <a:xfrm>
            <a:off x="10189696" y="4929625"/>
            <a:ext cx="1748118" cy="95410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400" dirty="0"/>
              <a:t>4</a:t>
            </a:r>
            <a:r>
              <a:rPr lang="fr-FR" sz="1400" baseline="30000" dirty="0"/>
              <a:t>ème</a:t>
            </a:r>
            <a:r>
              <a:rPr lang="fr-FR" sz="1400" dirty="0"/>
              <a:t> trimestre  25</a:t>
            </a:r>
          </a:p>
          <a:p>
            <a:pPr algn="ctr"/>
            <a:r>
              <a:rPr lang="fr-FR" sz="1400" dirty="0"/>
              <a:t>Lancement PSGAR</a:t>
            </a:r>
          </a:p>
          <a:p>
            <a:pPr algn="ctr"/>
            <a:r>
              <a:rPr lang="fr-FR" sz="1400" dirty="0"/>
              <a:t>Consolidation des cofinancements</a:t>
            </a:r>
          </a:p>
        </p:txBody>
      </p:sp>
      <p:sp>
        <p:nvSpPr>
          <p:cNvPr id="30" name="Rectangle 29">
            <a:extLst>
              <a:ext uri="{FF2B5EF4-FFF2-40B4-BE49-F238E27FC236}">
                <a16:creationId xmlns:a16="http://schemas.microsoft.com/office/drawing/2014/main" id="{5BDBAFFD-16A6-401D-98B6-48ACC326E6F4}"/>
              </a:ext>
            </a:extLst>
          </p:cNvPr>
          <p:cNvSpPr/>
          <p:nvPr/>
        </p:nvSpPr>
        <p:spPr>
          <a:xfrm>
            <a:off x="10361788" y="4181299"/>
            <a:ext cx="360000" cy="617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31" name="ZoneTexte 22">
            <a:extLst>
              <a:ext uri="{FF2B5EF4-FFF2-40B4-BE49-F238E27FC236}">
                <a16:creationId xmlns:a16="http://schemas.microsoft.com/office/drawing/2014/main" id="{146B0E55-2D0B-4C8D-9514-28AB7DE1AFD9}"/>
              </a:ext>
            </a:extLst>
          </p:cNvPr>
          <p:cNvSpPr txBox="1"/>
          <p:nvPr/>
        </p:nvSpPr>
        <p:spPr>
          <a:xfrm>
            <a:off x="8800383" y="4776362"/>
            <a:ext cx="1748118" cy="738664"/>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400" dirty="0"/>
              <a:t>09/25</a:t>
            </a:r>
          </a:p>
          <a:p>
            <a:pPr algn="ctr"/>
            <a:r>
              <a:rPr lang="fr-FR" sz="1400" dirty="0"/>
              <a:t>Evaluation</a:t>
            </a:r>
            <a:br>
              <a:rPr lang="fr-FR" sz="1400" dirty="0"/>
            </a:br>
            <a:r>
              <a:rPr lang="fr-FR" sz="1400" dirty="0"/>
              <a:t>et Vote</a:t>
            </a:r>
          </a:p>
        </p:txBody>
      </p:sp>
      <p:sp>
        <p:nvSpPr>
          <p:cNvPr id="32" name="Parenthèse ouvrante 31">
            <a:extLst>
              <a:ext uri="{FF2B5EF4-FFF2-40B4-BE49-F238E27FC236}">
                <a16:creationId xmlns:a16="http://schemas.microsoft.com/office/drawing/2014/main" id="{0D03B28F-6FFD-47A8-A459-F972455C5A68}"/>
              </a:ext>
            </a:extLst>
          </p:cNvPr>
          <p:cNvSpPr/>
          <p:nvPr/>
        </p:nvSpPr>
        <p:spPr>
          <a:xfrm rot="5400000">
            <a:off x="5616537" y="-634724"/>
            <a:ext cx="82181" cy="9408322"/>
          </a:xfrm>
          <a:prstGeom prst="leftBracket">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fr-FR"/>
          </a:p>
        </p:txBody>
      </p:sp>
      <p:sp>
        <p:nvSpPr>
          <p:cNvPr id="33" name="ZoneTexte 24">
            <a:extLst>
              <a:ext uri="{FF2B5EF4-FFF2-40B4-BE49-F238E27FC236}">
                <a16:creationId xmlns:a16="http://schemas.microsoft.com/office/drawing/2014/main" id="{D9BE4DBA-D2CE-4BB9-8B42-C17FDEAD101F}"/>
              </a:ext>
            </a:extLst>
          </p:cNvPr>
          <p:cNvSpPr txBox="1"/>
          <p:nvPr/>
        </p:nvSpPr>
        <p:spPr>
          <a:xfrm>
            <a:off x="4212139" y="3596289"/>
            <a:ext cx="1347292" cy="369332"/>
          </a:xfrm>
          <a:prstGeom prst="rect">
            <a:avLst/>
          </a:prstGeom>
          <a:noFill/>
        </p:spPr>
        <p:txBody>
          <a:bodyPr wrap="non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dirty="0"/>
              <a:t>Environ 1 an</a:t>
            </a:r>
          </a:p>
        </p:txBody>
      </p:sp>
      <p:sp>
        <p:nvSpPr>
          <p:cNvPr id="36" name="ZoneTexte 10">
            <a:extLst>
              <a:ext uri="{FF2B5EF4-FFF2-40B4-BE49-F238E27FC236}">
                <a16:creationId xmlns:a16="http://schemas.microsoft.com/office/drawing/2014/main" id="{12D39CCA-0734-4775-AFE3-2D6160836F03}"/>
              </a:ext>
            </a:extLst>
          </p:cNvPr>
          <p:cNvSpPr txBox="1"/>
          <p:nvPr/>
        </p:nvSpPr>
        <p:spPr>
          <a:xfrm>
            <a:off x="2372472" y="3621758"/>
            <a:ext cx="9565342" cy="307777"/>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400" b="1" i="0" dirty="0">
                <a:effectLst/>
              </a:rPr>
              <a:t>PSGAR</a:t>
            </a:r>
          </a:p>
        </p:txBody>
      </p:sp>
      <p:sp>
        <p:nvSpPr>
          <p:cNvPr id="37" name="Espace réservé du contenu 2">
            <a:extLst>
              <a:ext uri="{FF2B5EF4-FFF2-40B4-BE49-F238E27FC236}">
                <a16:creationId xmlns:a16="http://schemas.microsoft.com/office/drawing/2014/main" id="{9FD5A831-51CF-4B2A-A1F2-DEF049756048}"/>
              </a:ext>
            </a:extLst>
          </p:cNvPr>
          <p:cNvSpPr>
            <a:spLocks noGrp="1"/>
          </p:cNvSpPr>
          <p:nvPr>
            <p:ph idx="1"/>
          </p:nvPr>
        </p:nvSpPr>
        <p:spPr>
          <a:xfrm>
            <a:off x="788009" y="2255075"/>
            <a:ext cx="11120438" cy="1337274"/>
          </a:xfrm>
        </p:spPr>
        <p:txBody>
          <a:bodyPr>
            <a:normAutofit lnSpcReduction="10000"/>
          </a:bodyPr>
          <a:lstStyle/>
          <a:p>
            <a:pPr marL="0" indent="0">
              <a:buNone/>
            </a:pPr>
            <a:r>
              <a:rPr lang="fr-FR" sz="1600" dirty="0"/>
              <a:t>Participation à la finalisation du PSGAR ROSEAU (porteur J. </a:t>
            </a:r>
            <a:r>
              <a:rPr lang="fr-FR" sz="1600" dirty="0" err="1"/>
              <a:t>Labanowski</a:t>
            </a:r>
            <a:r>
              <a:rPr lang="fr-FR" sz="1600" dirty="0"/>
              <a:t>)</a:t>
            </a:r>
          </a:p>
          <a:p>
            <a:pPr lvl="1"/>
            <a:r>
              <a:rPr lang="fr-FR" sz="1600" dirty="0"/>
              <a:t>AXE 1 : Comprendre les dynamiques et les enjeux des ressources en eau sous l’effet des pressions anthropiques et des changements climatiques</a:t>
            </a:r>
          </a:p>
          <a:p>
            <a:pPr lvl="1"/>
            <a:r>
              <a:rPr lang="fr-FR" sz="1600" dirty="0"/>
              <a:t>AXE 2 : Développer des solutions innovantes pour la gestion intégrée et durable des bassins versants</a:t>
            </a:r>
          </a:p>
          <a:p>
            <a:pPr lvl="1"/>
            <a:r>
              <a:rPr lang="fr-FR" sz="1600" dirty="0"/>
              <a:t>AXE 3 : Promouvoir une gouvernance adaptée et adaptative des ressources en eau</a:t>
            </a:r>
          </a:p>
          <a:p>
            <a:pPr lvl="1"/>
            <a:endParaRPr lang="fr-FR" sz="1400" dirty="0"/>
          </a:p>
        </p:txBody>
      </p:sp>
      <p:sp>
        <p:nvSpPr>
          <p:cNvPr id="2" name="Espace réservé du numéro de diapositive 1">
            <a:extLst>
              <a:ext uri="{FF2B5EF4-FFF2-40B4-BE49-F238E27FC236}">
                <a16:creationId xmlns:a16="http://schemas.microsoft.com/office/drawing/2014/main" id="{EA06D401-45BA-470E-933C-1970CAA748A5}"/>
              </a:ext>
            </a:extLst>
          </p:cNvPr>
          <p:cNvSpPr>
            <a:spLocks noGrp="1"/>
          </p:cNvSpPr>
          <p:nvPr>
            <p:ph type="sldNum" sz="quarter" idx="12"/>
          </p:nvPr>
        </p:nvSpPr>
        <p:spPr>
          <a:xfrm>
            <a:off x="8675917" y="6263042"/>
            <a:ext cx="2743200" cy="365125"/>
          </a:xfrm>
        </p:spPr>
        <p:txBody>
          <a:bodyPr/>
          <a:lstStyle/>
          <a:p>
            <a:fld id="{2DC7E31D-26A1-AC46-8486-C6D2FB9A36C8}" type="slidenum">
              <a:rPr lang="fr-FR" smtClean="0">
                <a:solidFill>
                  <a:schemeClr val="bg1"/>
                </a:solidFill>
              </a:rPr>
              <a:t>5</a:t>
            </a:fld>
            <a:endParaRPr lang="fr-FR" dirty="0">
              <a:solidFill>
                <a:schemeClr val="bg1"/>
              </a:solidFill>
            </a:endParaRPr>
          </a:p>
        </p:txBody>
      </p:sp>
      <p:sp>
        <p:nvSpPr>
          <p:cNvPr id="38" name="ZoneTexte 37">
            <a:extLst>
              <a:ext uri="{FF2B5EF4-FFF2-40B4-BE49-F238E27FC236}">
                <a16:creationId xmlns:a16="http://schemas.microsoft.com/office/drawing/2014/main" id="{3029045B-F2A9-40D3-B30B-DC780896956F}"/>
              </a:ext>
            </a:extLst>
          </p:cNvPr>
          <p:cNvSpPr txBox="1"/>
          <p:nvPr/>
        </p:nvSpPr>
        <p:spPr>
          <a:xfrm>
            <a:off x="2036760" y="909901"/>
            <a:ext cx="5896807"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070C0"/>
                </a:solidFill>
                <a:effectLst/>
                <a:uLnTx/>
                <a:uFillTx/>
                <a:latin typeface="Calibri" panose="020F0502020204030204"/>
                <a:ea typeface="+mn-ea"/>
                <a:cs typeface="+mn-cs"/>
              </a:rPr>
              <a:t>Animation et incubation : montage PSGAR « Roseau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070C0"/>
                </a:solidFill>
                <a:effectLst/>
                <a:uLnTx/>
                <a:uFillTx/>
                <a:latin typeface="Calibri" panose="020F0502020204030204"/>
                <a:ea typeface="+mn-ea"/>
                <a:cs typeface="+mn-cs"/>
              </a:rPr>
              <a:t>Forte implication du </a:t>
            </a:r>
            <a:r>
              <a:rPr kumimoji="0" lang="fr-FR" sz="2000" b="1" i="0" u="none" strike="noStrike" kern="1200" cap="none" spc="0" normalizeH="0" baseline="0" noProof="0" dirty="0" err="1">
                <a:ln>
                  <a:noFill/>
                </a:ln>
                <a:solidFill>
                  <a:srgbClr val="0070C0"/>
                </a:solidFill>
                <a:effectLst/>
                <a:uLnTx/>
                <a:uFillTx/>
                <a:latin typeface="Calibri" panose="020F0502020204030204"/>
                <a:ea typeface="+mn-ea"/>
                <a:cs typeface="+mn-cs"/>
              </a:rPr>
              <a:t>CoPro</a:t>
            </a:r>
            <a:endParaRPr kumimoji="0" lang="fr-FR" sz="2000" b="1" i="0" u="none" strike="noStrike" kern="1200" cap="none" spc="0" normalizeH="0" baseline="0" noProof="0" dirty="0">
              <a:ln>
                <a:noFill/>
              </a:ln>
              <a:solidFill>
                <a:srgbClr val="0070C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000" b="1"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D5D478E9-D49B-42D0-89AB-0F52D5B474FE}"/>
              </a:ext>
            </a:extLst>
          </p:cNvPr>
          <p:cNvSpPr/>
          <p:nvPr/>
        </p:nvSpPr>
        <p:spPr>
          <a:xfrm>
            <a:off x="421084" y="4215296"/>
            <a:ext cx="913389" cy="55393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Rectangle 42">
            <a:extLst>
              <a:ext uri="{FF2B5EF4-FFF2-40B4-BE49-F238E27FC236}">
                <a16:creationId xmlns:a16="http://schemas.microsoft.com/office/drawing/2014/main" id="{4B460953-0E2D-4B4E-BDA9-F6A63FA302C3}"/>
              </a:ext>
            </a:extLst>
          </p:cNvPr>
          <p:cNvSpPr/>
          <p:nvPr/>
        </p:nvSpPr>
        <p:spPr>
          <a:xfrm>
            <a:off x="1389259" y="4214810"/>
            <a:ext cx="1464530" cy="55393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Rectangle 44">
            <a:extLst>
              <a:ext uri="{FF2B5EF4-FFF2-40B4-BE49-F238E27FC236}">
                <a16:creationId xmlns:a16="http://schemas.microsoft.com/office/drawing/2014/main" id="{39C9ED15-B1E7-415E-8825-F52A0A74189F}"/>
              </a:ext>
            </a:extLst>
          </p:cNvPr>
          <p:cNvSpPr/>
          <p:nvPr/>
        </p:nvSpPr>
        <p:spPr>
          <a:xfrm>
            <a:off x="2936682" y="4215262"/>
            <a:ext cx="1004866" cy="55393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Rectangle 45">
            <a:extLst>
              <a:ext uri="{FF2B5EF4-FFF2-40B4-BE49-F238E27FC236}">
                <a16:creationId xmlns:a16="http://schemas.microsoft.com/office/drawing/2014/main" id="{244FADE5-730C-4CF3-AD06-E2986977C127}"/>
              </a:ext>
            </a:extLst>
          </p:cNvPr>
          <p:cNvSpPr/>
          <p:nvPr/>
        </p:nvSpPr>
        <p:spPr>
          <a:xfrm>
            <a:off x="4011364" y="4215262"/>
            <a:ext cx="1079602" cy="55393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 name="Rectangle 46">
            <a:extLst>
              <a:ext uri="{FF2B5EF4-FFF2-40B4-BE49-F238E27FC236}">
                <a16:creationId xmlns:a16="http://schemas.microsoft.com/office/drawing/2014/main" id="{14DCE35E-D09E-4B08-9693-4533BEEC5398}"/>
              </a:ext>
            </a:extLst>
          </p:cNvPr>
          <p:cNvSpPr/>
          <p:nvPr/>
        </p:nvSpPr>
        <p:spPr>
          <a:xfrm>
            <a:off x="5170008" y="4215262"/>
            <a:ext cx="1079602" cy="55393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8" name="ZoneTexte 47">
            <a:extLst>
              <a:ext uri="{FF2B5EF4-FFF2-40B4-BE49-F238E27FC236}">
                <a16:creationId xmlns:a16="http://schemas.microsoft.com/office/drawing/2014/main" id="{39099D3B-1535-4957-BDDD-93D24ED8582F}"/>
              </a:ext>
            </a:extLst>
          </p:cNvPr>
          <p:cNvSpPr txBox="1"/>
          <p:nvPr/>
        </p:nvSpPr>
        <p:spPr>
          <a:xfrm>
            <a:off x="2036760" y="478980"/>
            <a:ext cx="92648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highlight>
                  <a:srgbClr val="00FFFF"/>
                </a:highlight>
                <a:uLnTx/>
                <a:uFillTx/>
                <a:latin typeface="Calibri" panose="020F0502020204030204"/>
                <a:ea typeface="+mn-ea"/>
                <a:cs typeface="+mn-cs"/>
              </a:rPr>
              <a:t>Réseau Régional de Recherche « </a:t>
            </a:r>
            <a:r>
              <a:rPr kumimoji="0" lang="fr-FR" sz="1800" b="1" i="1" u="none" strike="noStrike" kern="1200" cap="none" spc="0" normalizeH="0" baseline="0" noProof="0" dirty="0">
                <a:ln>
                  <a:noFill/>
                </a:ln>
                <a:solidFill>
                  <a:prstClr val="black"/>
                </a:solidFill>
                <a:effectLst/>
                <a:highlight>
                  <a:srgbClr val="00FFFF"/>
                </a:highlight>
                <a:uLnTx/>
                <a:uFillTx/>
                <a:latin typeface="Calibri" panose="020F0502020204030204"/>
                <a:ea typeface="+mn-ea"/>
                <a:cs typeface="+mn-cs"/>
              </a:rPr>
              <a:t>NAÏADES </a:t>
            </a:r>
            <a:r>
              <a:rPr kumimoji="0" lang="fr-FR" sz="1800" b="1" i="0" u="none" strike="noStrike" kern="1200" cap="none" spc="0" normalizeH="0" baseline="0" noProof="0" dirty="0">
                <a:ln>
                  <a:noFill/>
                </a:ln>
                <a:solidFill>
                  <a:prstClr val="black"/>
                </a:solidFill>
                <a:effectLst/>
                <a:highlight>
                  <a:srgbClr val="00FFFF"/>
                </a:highlight>
                <a:uLnTx/>
                <a:uFillTx/>
                <a:latin typeface="Calibri" panose="020F0502020204030204"/>
                <a:ea typeface="+mn-ea"/>
                <a:cs typeface="+mn-cs"/>
              </a:rPr>
              <a:t>»</a:t>
            </a:r>
          </a:p>
        </p:txBody>
      </p:sp>
      <p:sp>
        <p:nvSpPr>
          <p:cNvPr id="42" name="Rectangle 41">
            <a:extLst>
              <a:ext uri="{FF2B5EF4-FFF2-40B4-BE49-F238E27FC236}">
                <a16:creationId xmlns:a16="http://schemas.microsoft.com/office/drawing/2014/main" id="{66C37423-0FD1-4E12-8B90-05592940CA57}"/>
              </a:ext>
            </a:extLst>
          </p:cNvPr>
          <p:cNvSpPr/>
          <p:nvPr/>
        </p:nvSpPr>
        <p:spPr>
          <a:xfrm>
            <a:off x="6348227" y="4214918"/>
            <a:ext cx="3757640" cy="55393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639298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473289F6-7DFC-6E4E-8D9F-4FF9F54FBB3A}"/>
              </a:ext>
            </a:extLst>
          </p:cNvPr>
          <p:cNvSpPr txBox="1"/>
          <p:nvPr/>
        </p:nvSpPr>
        <p:spPr>
          <a:xfrm>
            <a:off x="1152611" y="2208556"/>
            <a:ext cx="3503365" cy="1477328"/>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8/12/2022 à Bordeaux,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17/11/2023 à Pau,</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8/02/2024 à Limoges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11/12/2024 à Poitiers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dirty="0">
                <a:solidFill>
                  <a:prstClr val="black"/>
                </a:solidFill>
                <a:highlight>
                  <a:srgbClr val="FFFF00"/>
                </a:highlight>
                <a:latin typeface="Calibri" panose="020F0502020204030204" pitchFamily="34" charset="0"/>
                <a:ea typeface="Calibri" panose="020F0502020204030204" pitchFamily="34" charset="0"/>
              </a:rPr>
              <a:t>27/11/2025 à La Rochelle</a:t>
            </a:r>
            <a:endParaRPr kumimoji="0" lang="fr-FR"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Calibri" panose="020F0502020204030204" pitchFamily="34" charset="0"/>
              <a:cs typeface="+mn-cs"/>
            </a:endParaRPr>
          </a:p>
        </p:txBody>
      </p:sp>
      <p:pic>
        <p:nvPicPr>
          <p:cNvPr id="36" name="Image 35">
            <a:extLst>
              <a:ext uri="{FF2B5EF4-FFF2-40B4-BE49-F238E27FC236}">
                <a16:creationId xmlns:a16="http://schemas.microsoft.com/office/drawing/2014/main" id="{3FAC145F-0D92-3241-B173-913B9FFF5612}"/>
              </a:ext>
            </a:extLst>
          </p:cNvPr>
          <p:cNvPicPr>
            <a:picLocks noChangeAspect="1"/>
          </p:cNvPicPr>
          <p:nvPr/>
        </p:nvPicPr>
        <p:blipFill>
          <a:blip r:embed="rId2"/>
          <a:stretch>
            <a:fillRect/>
          </a:stretch>
        </p:blipFill>
        <p:spPr>
          <a:xfrm>
            <a:off x="154912" y="197805"/>
            <a:ext cx="1690103" cy="823541"/>
          </a:xfrm>
          <a:prstGeom prst="rect">
            <a:avLst/>
          </a:prstGeom>
        </p:spPr>
      </p:pic>
      <p:pic>
        <p:nvPicPr>
          <p:cNvPr id="8" name="Imag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77278" y="1"/>
            <a:ext cx="1220746" cy="1220746"/>
          </a:xfrm>
          <a:prstGeom prst="rect">
            <a:avLst/>
          </a:prstGeom>
        </p:spPr>
      </p:pic>
      <p:grpSp>
        <p:nvGrpSpPr>
          <p:cNvPr id="9" name="Groupe 8">
            <a:extLst>
              <a:ext uri="{FF2B5EF4-FFF2-40B4-BE49-F238E27FC236}">
                <a16:creationId xmlns:a16="http://schemas.microsoft.com/office/drawing/2014/main" id="{32D29C00-2EB4-4ECB-8944-7B40874E94ED}"/>
              </a:ext>
            </a:extLst>
          </p:cNvPr>
          <p:cNvGrpSpPr/>
          <p:nvPr/>
        </p:nvGrpSpPr>
        <p:grpSpPr>
          <a:xfrm>
            <a:off x="0" y="6080036"/>
            <a:ext cx="12192000" cy="777964"/>
            <a:chOff x="0" y="6080036"/>
            <a:chExt cx="12192000" cy="777964"/>
          </a:xfrm>
        </p:grpSpPr>
        <p:sp>
          <p:nvSpPr>
            <p:cNvPr id="10" name="Rectangle 9">
              <a:extLst>
                <a:ext uri="{FF2B5EF4-FFF2-40B4-BE49-F238E27FC236}">
                  <a16:creationId xmlns:a16="http://schemas.microsoft.com/office/drawing/2014/main" id="{BA6CEC5C-2A70-46CB-B438-58C4D4EC73AC}"/>
                </a:ext>
              </a:extLst>
            </p:cNvPr>
            <p:cNvSpPr/>
            <p:nvPr/>
          </p:nvSpPr>
          <p:spPr>
            <a:xfrm>
              <a:off x="0" y="6617194"/>
              <a:ext cx="12192000" cy="240806"/>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Larme 10">
              <a:extLst>
                <a:ext uri="{FF2B5EF4-FFF2-40B4-BE49-F238E27FC236}">
                  <a16:creationId xmlns:a16="http://schemas.microsoft.com/office/drawing/2014/main" id="{1F9AC2AA-9089-40AA-AAF5-B601D0BC1982}"/>
                </a:ext>
              </a:extLst>
            </p:cNvPr>
            <p:cNvSpPr/>
            <p:nvPr/>
          </p:nvSpPr>
          <p:spPr>
            <a:xfrm rot="18900000">
              <a:off x="11558438" y="6080036"/>
              <a:ext cx="540000" cy="54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Larme 11">
              <a:extLst>
                <a:ext uri="{FF2B5EF4-FFF2-40B4-BE49-F238E27FC236}">
                  <a16:creationId xmlns:a16="http://schemas.microsoft.com/office/drawing/2014/main" id="{2C653132-0F17-40CC-BA97-0B5B0B8EACDD}"/>
                </a:ext>
              </a:extLst>
            </p:cNvPr>
            <p:cNvSpPr/>
            <p:nvPr/>
          </p:nvSpPr>
          <p:spPr>
            <a:xfrm rot="18900000">
              <a:off x="11058806" y="6259639"/>
              <a:ext cx="360000" cy="36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Larme 12">
              <a:extLst>
                <a:ext uri="{FF2B5EF4-FFF2-40B4-BE49-F238E27FC236}">
                  <a16:creationId xmlns:a16="http://schemas.microsoft.com/office/drawing/2014/main" id="{5F8077EA-A73E-460C-B88E-CDF48150C5BC}"/>
                </a:ext>
              </a:extLst>
            </p:cNvPr>
            <p:cNvSpPr/>
            <p:nvPr/>
          </p:nvSpPr>
          <p:spPr>
            <a:xfrm rot="18900000">
              <a:off x="10739175" y="6438990"/>
              <a:ext cx="180000" cy="18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2" name="Ellipse 1">
            <a:extLst>
              <a:ext uri="{FF2B5EF4-FFF2-40B4-BE49-F238E27FC236}">
                <a16:creationId xmlns:a16="http://schemas.microsoft.com/office/drawing/2014/main" id="{0047CB0B-13CC-444E-A5CE-D4AAA6034DB5}"/>
              </a:ext>
            </a:extLst>
          </p:cNvPr>
          <p:cNvSpPr/>
          <p:nvPr/>
        </p:nvSpPr>
        <p:spPr>
          <a:xfrm>
            <a:off x="2234247" y="1460895"/>
            <a:ext cx="1273054" cy="583924"/>
          </a:xfrm>
          <a:prstGeom prst="ellipse">
            <a:avLst/>
          </a:prstGeom>
          <a:solidFill>
            <a:srgbClr val="203864"/>
          </a:solidFill>
          <a:ln w="28575">
            <a:solidFill>
              <a:srgbClr val="2038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rPr>
              <a:t>J’EAU</a:t>
            </a:r>
            <a:endParaRPr kumimoji="0" lang="fr-FR"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Ellipse 16">
            <a:extLst>
              <a:ext uri="{FF2B5EF4-FFF2-40B4-BE49-F238E27FC236}">
                <a16:creationId xmlns:a16="http://schemas.microsoft.com/office/drawing/2014/main" id="{ACA4216E-F480-4B32-AF53-8019210EDC16}"/>
              </a:ext>
            </a:extLst>
          </p:cNvPr>
          <p:cNvSpPr/>
          <p:nvPr/>
        </p:nvSpPr>
        <p:spPr>
          <a:xfrm>
            <a:off x="4347085" y="4209613"/>
            <a:ext cx="1273054" cy="583924"/>
          </a:xfrm>
          <a:prstGeom prst="ellipse">
            <a:avLst/>
          </a:prstGeom>
          <a:solidFill>
            <a:schemeClr val="accent1">
              <a:lumMod val="20000"/>
              <a:lumOff val="80000"/>
            </a:schemeClr>
          </a:solidFill>
          <a:ln w="28575">
            <a:solidFill>
              <a:srgbClr val="20386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rPr>
              <a:t>GT</a:t>
            </a:r>
            <a:endParaRPr kumimoji="0" lang="fr-FR"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Ellipse 17">
            <a:extLst>
              <a:ext uri="{FF2B5EF4-FFF2-40B4-BE49-F238E27FC236}">
                <a16:creationId xmlns:a16="http://schemas.microsoft.com/office/drawing/2014/main" id="{17859B82-00A2-4060-9B96-07925617C5E2}"/>
              </a:ext>
            </a:extLst>
          </p:cNvPr>
          <p:cNvSpPr/>
          <p:nvPr/>
        </p:nvSpPr>
        <p:spPr>
          <a:xfrm>
            <a:off x="6893193" y="4205667"/>
            <a:ext cx="4760742" cy="583924"/>
          </a:xfrm>
          <a:prstGeom prst="ellipse">
            <a:avLst/>
          </a:prstGeom>
          <a:solidFill>
            <a:schemeClr val="tx2"/>
          </a:solidFill>
          <a:ln w="28575">
            <a:solidFill>
              <a:srgbClr val="203864"/>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b="1" i="1" dirty="0">
                <a:solidFill>
                  <a:prstClr val="white"/>
                </a:solidFill>
                <a:latin typeface="Calibri" panose="020F0502020204030204"/>
              </a:rPr>
              <a:t>Séminaires / Webinaires</a:t>
            </a:r>
            <a:endParaRPr kumimoji="0" lang="fr-FR" sz="1800" b="1" i="1"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Ellipse 18">
            <a:extLst>
              <a:ext uri="{FF2B5EF4-FFF2-40B4-BE49-F238E27FC236}">
                <a16:creationId xmlns:a16="http://schemas.microsoft.com/office/drawing/2014/main" id="{1C7FB5DB-6955-445C-A54F-2B65E26C5ADA}"/>
              </a:ext>
            </a:extLst>
          </p:cNvPr>
          <p:cNvSpPr/>
          <p:nvPr/>
        </p:nvSpPr>
        <p:spPr>
          <a:xfrm>
            <a:off x="1543568" y="4209613"/>
            <a:ext cx="2438400" cy="583924"/>
          </a:xfrm>
          <a:prstGeom prst="ellipse">
            <a:avLst/>
          </a:prstGeom>
          <a:solidFill>
            <a:srgbClr val="203864"/>
          </a:solidFill>
          <a:ln w="28575">
            <a:solidFill>
              <a:srgbClr val="2038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rPr>
              <a:t>Communication</a:t>
            </a:r>
            <a:endParaRPr kumimoji="0" lang="fr-FR"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ZoneTexte 19">
            <a:extLst>
              <a:ext uri="{FF2B5EF4-FFF2-40B4-BE49-F238E27FC236}">
                <a16:creationId xmlns:a16="http://schemas.microsoft.com/office/drawing/2014/main" id="{50AAD56E-58FD-4626-8C01-665BA0D5D9F1}"/>
              </a:ext>
            </a:extLst>
          </p:cNvPr>
          <p:cNvSpPr txBox="1"/>
          <p:nvPr/>
        </p:nvSpPr>
        <p:spPr>
          <a:xfrm>
            <a:off x="1543568" y="4937352"/>
            <a:ext cx="2438400" cy="1595950"/>
          </a:xfrm>
          <a:prstGeom prst="rect">
            <a:avLst/>
          </a:prstGeom>
          <a:noFill/>
        </p:spPr>
        <p:txBody>
          <a:bodyPr wrap="square" rtlCol="0">
            <a:spAutoFit/>
          </a:bodyPr>
          <a:lstStyle/>
          <a:p>
            <a:pPr marL="0" marR="0" lvl="0" indent="0" algn="l" defTabSz="914400" rtl="0" eaLnBrk="1" fontAlgn="auto" latinLnBrk="0" hangingPunct="1">
              <a:lnSpc>
                <a:spcPts val="3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Site internet</a:t>
            </a:r>
          </a:p>
          <a:p>
            <a:pPr marL="0" marR="0" lvl="0" indent="0" algn="l" defTabSz="914400" rtl="0" eaLnBrk="1" fontAlgn="auto" latinLnBrk="0" hangingPunct="1">
              <a:lnSpc>
                <a:spcPts val="3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Portraits de chercheur</a:t>
            </a:r>
          </a:p>
          <a:p>
            <a:pPr marL="0" marR="0" lvl="0" indent="0" algn="l" defTabSz="914400" rtl="0" eaLnBrk="1" fontAlgn="auto" latinLnBrk="0" hangingPunct="1">
              <a:lnSpc>
                <a:spcPts val="3000"/>
              </a:lnSpc>
              <a:spcBef>
                <a:spcPts val="0"/>
              </a:spcBef>
              <a:spcAft>
                <a:spcPts val="0"/>
              </a:spcAft>
              <a:buClrTx/>
              <a:buSzTx/>
              <a:buFontTx/>
              <a:buNone/>
              <a:tabLst/>
              <a:defRPr/>
            </a:pPr>
            <a:r>
              <a:rPr kumimoji="0" lang="fr-FR" sz="1800" b="0"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mn-cs"/>
              </a:rPr>
              <a:t>NewsLetter</a:t>
            </a:r>
            <a:endParaRPr kumimoji="0" lang="fr-FR"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0" marR="0" lvl="0" indent="0" algn="l" defTabSz="914400" rtl="0" eaLnBrk="1" fontAlgn="auto" latinLnBrk="0" hangingPunct="1">
              <a:lnSpc>
                <a:spcPts val="3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Webinaires</a:t>
            </a:r>
          </a:p>
        </p:txBody>
      </p:sp>
      <p:sp>
        <p:nvSpPr>
          <p:cNvPr id="25" name="Ellipse 24">
            <a:extLst>
              <a:ext uri="{FF2B5EF4-FFF2-40B4-BE49-F238E27FC236}">
                <a16:creationId xmlns:a16="http://schemas.microsoft.com/office/drawing/2014/main" id="{9AAF7045-C42F-45BA-9EA3-80420A65E925}"/>
              </a:ext>
            </a:extLst>
          </p:cNvPr>
          <p:cNvSpPr/>
          <p:nvPr/>
        </p:nvSpPr>
        <p:spPr>
          <a:xfrm>
            <a:off x="5695432" y="1460895"/>
            <a:ext cx="1273054" cy="583924"/>
          </a:xfrm>
          <a:prstGeom prst="ellipse">
            <a:avLst/>
          </a:prstGeom>
          <a:solidFill>
            <a:srgbClr val="203864"/>
          </a:solidFill>
          <a:ln w="28575">
            <a:solidFill>
              <a:srgbClr val="2038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err="1">
                <a:ln>
                  <a:noFill/>
                </a:ln>
                <a:solidFill>
                  <a:prstClr val="white"/>
                </a:solidFill>
                <a:effectLst/>
                <a:uLnTx/>
                <a:uFillTx/>
                <a:latin typeface="Calibri" panose="020F0502020204030204"/>
                <a:ea typeface="+mn-ea"/>
                <a:cs typeface="+mn-cs"/>
              </a:rPr>
              <a:t>JJunior</a:t>
            </a:r>
            <a:endParaRPr kumimoji="0" lang="fr-FR"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Ellipse 25">
            <a:extLst>
              <a:ext uri="{FF2B5EF4-FFF2-40B4-BE49-F238E27FC236}">
                <a16:creationId xmlns:a16="http://schemas.microsoft.com/office/drawing/2014/main" id="{8A1B156B-3650-4F53-A152-803C9270C083}"/>
              </a:ext>
            </a:extLst>
          </p:cNvPr>
          <p:cNvSpPr/>
          <p:nvPr/>
        </p:nvSpPr>
        <p:spPr>
          <a:xfrm>
            <a:off x="9001020" y="1428396"/>
            <a:ext cx="1584755" cy="583924"/>
          </a:xfrm>
          <a:prstGeom prst="ellipse">
            <a:avLst/>
          </a:prstGeom>
          <a:solidFill>
            <a:srgbClr val="203864"/>
          </a:solidFill>
          <a:ln w="28575">
            <a:solidFill>
              <a:srgbClr val="2038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rPr>
              <a:t>Inter R3</a:t>
            </a:r>
            <a:endParaRPr kumimoji="0" lang="fr-FR"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ZoneTexte 26">
            <a:extLst>
              <a:ext uri="{FF2B5EF4-FFF2-40B4-BE49-F238E27FC236}">
                <a16:creationId xmlns:a16="http://schemas.microsoft.com/office/drawing/2014/main" id="{0A3BB70B-FDDF-4F07-84F0-406A4D79AD2F}"/>
              </a:ext>
            </a:extLst>
          </p:cNvPr>
          <p:cNvSpPr txBox="1"/>
          <p:nvPr/>
        </p:nvSpPr>
        <p:spPr>
          <a:xfrm>
            <a:off x="8531279" y="2160427"/>
            <a:ext cx="356674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Festival </a:t>
            </a:r>
            <a:r>
              <a:rPr kumimoji="0" lang="fr-FR" sz="1800" b="0" i="0" u="none" strike="noStrike" kern="1200" cap="none" spc="0" normalizeH="0" baseline="0" noProof="0" dirty="0" err="1">
                <a:ln>
                  <a:noFill/>
                </a:ln>
                <a:solidFill>
                  <a:prstClr val="black"/>
                </a:solidFill>
                <a:effectLst/>
                <a:uLnTx/>
                <a:uFillTx/>
                <a:latin typeface="Calibri" panose="020F0502020204030204"/>
                <a:ea typeface="+mn-ea"/>
                <a:cs typeface="+mn-cs"/>
              </a:rPr>
              <a:t>NeoTerra</a:t>
            </a: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 11/24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Journée Recherche-Action 02/25</a:t>
            </a:r>
            <a:endParaRPr kumimoji="0" lang="fr-FR"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p:txBody>
      </p:sp>
      <p:sp>
        <p:nvSpPr>
          <p:cNvPr id="4" name="Espace réservé du numéro de diapositive 3">
            <a:extLst>
              <a:ext uri="{FF2B5EF4-FFF2-40B4-BE49-F238E27FC236}">
                <a16:creationId xmlns:a16="http://schemas.microsoft.com/office/drawing/2014/main" id="{4651D232-7865-4232-8DC3-2D99F3368089}"/>
              </a:ext>
            </a:extLst>
          </p:cNvPr>
          <p:cNvSpPr>
            <a:spLocks noGrp="1"/>
          </p:cNvSpPr>
          <p:nvPr>
            <p:ph type="sldNum" sz="quarter" idx="12"/>
          </p:nvPr>
        </p:nvSpPr>
        <p:spPr>
          <a:xfrm>
            <a:off x="8638466" y="6242736"/>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C7E31D-26A1-AC46-8486-C6D2FB9A36C8}" type="slidenum">
              <a:rPr kumimoji="0" lang="fr-FR"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fr-FR"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941EAA13-448C-4464-82E9-451D33B5B786}"/>
              </a:ext>
            </a:extLst>
          </p:cNvPr>
          <p:cNvSpPr/>
          <p:nvPr/>
        </p:nvSpPr>
        <p:spPr>
          <a:xfrm>
            <a:off x="4109820" y="2214307"/>
            <a:ext cx="4337485" cy="923330"/>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1</a:t>
            </a:r>
            <a:r>
              <a:rPr kumimoji="0" lang="fr-FR" sz="1800" b="0" i="0" u="none" strike="noStrike" kern="1200" cap="none" spc="0" normalizeH="0" baseline="30000" noProof="0" dirty="0">
                <a:ln>
                  <a:noFill/>
                </a:ln>
                <a:solidFill>
                  <a:prstClr val="black"/>
                </a:solidFill>
                <a:effectLst/>
                <a:uLnTx/>
                <a:uFillTx/>
                <a:latin typeface="Calibri" panose="020F0502020204030204" pitchFamily="34" charset="0"/>
                <a:ea typeface="Calibri" panose="020F0502020204030204" pitchFamily="34" charset="0"/>
                <a:cs typeface="+mn-cs"/>
              </a:rPr>
              <a:t>ère</a:t>
            </a:r>
            <a:r>
              <a:rPr kumimoji="0" lang="fr-FR"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 édition le 5/07/24 à Périgueux</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dirty="0">
                <a:solidFill>
                  <a:prstClr val="black"/>
                </a:solidFill>
                <a:highlight>
                  <a:srgbClr val="FFFF00"/>
                </a:highlight>
                <a:latin typeface="Calibri" panose="020F0502020204030204" pitchFamily="34" charset="0"/>
                <a:ea typeface="Calibri" panose="020F0502020204030204" pitchFamily="34" charset="0"/>
              </a:rPr>
              <a:t>2</a:t>
            </a:r>
            <a:r>
              <a:rPr lang="fr-FR" baseline="30000" dirty="0">
                <a:solidFill>
                  <a:prstClr val="black"/>
                </a:solidFill>
                <a:highlight>
                  <a:srgbClr val="FFFF00"/>
                </a:highlight>
                <a:latin typeface="Calibri" panose="020F0502020204030204" pitchFamily="34" charset="0"/>
                <a:ea typeface="Calibri" panose="020F0502020204030204" pitchFamily="34" charset="0"/>
              </a:rPr>
              <a:t>nde</a:t>
            </a:r>
            <a:r>
              <a:rPr lang="fr-FR" dirty="0">
                <a:solidFill>
                  <a:prstClr val="black"/>
                </a:solidFill>
                <a:highlight>
                  <a:srgbClr val="FFFF00"/>
                </a:highlight>
                <a:latin typeface="Calibri" panose="020F0502020204030204" pitchFamily="34" charset="0"/>
                <a:ea typeface="Calibri" panose="020F0502020204030204" pitchFamily="34" charset="0"/>
              </a:rPr>
              <a:t> édition prévue le 10/07/25 Annulée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Calibri" panose="020F0502020204030204" pitchFamily="34" charset="0"/>
                <a:cs typeface="+mn-cs"/>
              </a:rPr>
              <a:t>Future édition à planifier printemps 2026</a:t>
            </a:r>
            <a:endParaRPr kumimoji="0" lang="fr-FR" sz="18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endParaRPr>
          </a:p>
        </p:txBody>
      </p:sp>
      <p:sp>
        <p:nvSpPr>
          <p:cNvPr id="24" name="ZoneTexte 23">
            <a:extLst>
              <a:ext uri="{FF2B5EF4-FFF2-40B4-BE49-F238E27FC236}">
                <a16:creationId xmlns:a16="http://schemas.microsoft.com/office/drawing/2014/main" id="{CFF0645B-BBBB-4925-9C20-6792E993EFDA}"/>
              </a:ext>
            </a:extLst>
          </p:cNvPr>
          <p:cNvSpPr txBox="1"/>
          <p:nvPr/>
        </p:nvSpPr>
        <p:spPr>
          <a:xfrm>
            <a:off x="2036760" y="478980"/>
            <a:ext cx="92648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highlight>
                  <a:srgbClr val="00FFFF"/>
                </a:highlight>
                <a:uLnTx/>
                <a:uFillTx/>
                <a:latin typeface="Calibri" panose="020F0502020204030204"/>
                <a:ea typeface="+mn-ea"/>
                <a:cs typeface="+mn-cs"/>
              </a:rPr>
              <a:t>Réseau Régional de Recherche « </a:t>
            </a:r>
            <a:r>
              <a:rPr kumimoji="0" lang="fr-FR" sz="1800" b="1" i="1" u="none" strike="noStrike" kern="1200" cap="none" spc="0" normalizeH="0" baseline="0" noProof="0" dirty="0">
                <a:ln>
                  <a:noFill/>
                </a:ln>
                <a:solidFill>
                  <a:prstClr val="black"/>
                </a:solidFill>
                <a:effectLst/>
                <a:highlight>
                  <a:srgbClr val="00FFFF"/>
                </a:highlight>
                <a:uLnTx/>
                <a:uFillTx/>
                <a:latin typeface="Calibri" panose="020F0502020204030204"/>
                <a:ea typeface="+mn-ea"/>
                <a:cs typeface="+mn-cs"/>
              </a:rPr>
              <a:t>NAÏADES </a:t>
            </a:r>
            <a:r>
              <a:rPr kumimoji="0" lang="fr-FR" sz="1800" b="1" i="0" u="none" strike="noStrike" kern="1200" cap="none" spc="0" normalizeH="0" baseline="0" noProof="0" dirty="0">
                <a:ln>
                  <a:noFill/>
                </a:ln>
                <a:solidFill>
                  <a:prstClr val="black"/>
                </a:solidFill>
                <a:effectLst/>
                <a:highlight>
                  <a:srgbClr val="00FFFF"/>
                </a:highlight>
                <a:uLnTx/>
                <a:uFillTx/>
                <a:latin typeface="Calibri" panose="020F0502020204030204"/>
                <a:ea typeface="+mn-ea"/>
                <a:cs typeface="+mn-cs"/>
              </a:rPr>
              <a:t>»</a:t>
            </a:r>
          </a:p>
        </p:txBody>
      </p:sp>
      <p:sp>
        <p:nvSpPr>
          <p:cNvPr id="28" name="ZoneTexte 27">
            <a:extLst>
              <a:ext uri="{FF2B5EF4-FFF2-40B4-BE49-F238E27FC236}">
                <a16:creationId xmlns:a16="http://schemas.microsoft.com/office/drawing/2014/main" id="{280EA53F-509F-4F53-9B93-59CBCE98D43A}"/>
              </a:ext>
            </a:extLst>
          </p:cNvPr>
          <p:cNvSpPr txBox="1"/>
          <p:nvPr/>
        </p:nvSpPr>
        <p:spPr>
          <a:xfrm>
            <a:off x="2036760" y="909901"/>
            <a:ext cx="2806281"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070C0"/>
                </a:solidFill>
                <a:effectLst/>
                <a:uLnTx/>
                <a:uFillTx/>
                <a:latin typeface="Calibri" panose="020F0502020204030204"/>
                <a:ea typeface="+mn-ea"/>
                <a:cs typeface="+mn-cs"/>
              </a:rPr>
              <a:t>Evènements internes R3 </a:t>
            </a:r>
          </a:p>
        </p:txBody>
      </p:sp>
      <p:sp>
        <p:nvSpPr>
          <p:cNvPr id="29" name="ZoneTexte 28">
            <a:extLst>
              <a:ext uri="{FF2B5EF4-FFF2-40B4-BE49-F238E27FC236}">
                <a16:creationId xmlns:a16="http://schemas.microsoft.com/office/drawing/2014/main" id="{0FA6956D-03D4-42C2-A030-ADDE8303B7E4}"/>
              </a:ext>
            </a:extLst>
          </p:cNvPr>
          <p:cNvSpPr txBox="1"/>
          <p:nvPr/>
        </p:nvSpPr>
        <p:spPr>
          <a:xfrm>
            <a:off x="4350336" y="4921225"/>
            <a:ext cx="2438400" cy="441788"/>
          </a:xfrm>
          <a:prstGeom prst="rect">
            <a:avLst/>
          </a:prstGeom>
          <a:noFill/>
        </p:spPr>
        <p:txBody>
          <a:bodyPr wrap="square" rtlCol="0">
            <a:spAutoFit/>
          </a:bodyPr>
          <a:lstStyle/>
          <a:p>
            <a:pPr marL="0" marR="0" lvl="0" indent="0" algn="l" defTabSz="914400" rtl="0" eaLnBrk="1" fontAlgn="auto" latinLnBrk="0" hangingPunct="1">
              <a:lnSpc>
                <a:spcPts val="3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Abandonné</a:t>
            </a:r>
            <a:endParaRPr kumimoji="0" lang="fr-FR"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p:txBody>
      </p:sp>
      <p:sp>
        <p:nvSpPr>
          <p:cNvPr id="30" name="ZoneTexte 29">
            <a:extLst>
              <a:ext uri="{FF2B5EF4-FFF2-40B4-BE49-F238E27FC236}">
                <a16:creationId xmlns:a16="http://schemas.microsoft.com/office/drawing/2014/main" id="{7D2FE813-3F6B-4217-94FA-5E1170F03729}"/>
              </a:ext>
            </a:extLst>
          </p:cNvPr>
          <p:cNvSpPr txBox="1"/>
          <p:nvPr/>
        </p:nvSpPr>
        <p:spPr>
          <a:xfrm>
            <a:off x="6893193" y="4931362"/>
            <a:ext cx="5204831" cy="1211229"/>
          </a:xfrm>
          <a:prstGeom prst="rect">
            <a:avLst/>
          </a:prstGeom>
          <a:noFill/>
        </p:spPr>
        <p:txBody>
          <a:bodyPr wrap="square" rtlCol="0">
            <a:spAutoFit/>
          </a:bodyPr>
          <a:lstStyle/>
          <a:p>
            <a:pPr marL="0" marR="0" lvl="0" indent="0" algn="l" defTabSz="914400" rtl="0" eaLnBrk="1" fontAlgn="auto" latinLnBrk="0" hangingPunct="1">
              <a:lnSpc>
                <a:spcPts val="3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Plutôt axé recherche</a:t>
            </a:r>
          </a:p>
          <a:p>
            <a:pPr marL="0" marR="0" lvl="0" indent="0" algn="l" defTabSz="914400" rtl="0" eaLnBrk="1" fontAlgn="auto" latinLnBrk="0" hangingPunct="1">
              <a:lnSpc>
                <a:spcPts val="3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Format ½ journée ou journée, présentiel et/ou </a:t>
            </a:r>
            <a:r>
              <a:rPr kumimoji="0" lang="fr-FR" sz="1800" b="0" i="0" u="none" strike="noStrike" kern="1200" cap="none" spc="0" normalizeH="0" baseline="0" noProof="0" dirty="0" err="1">
                <a:ln>
                  <a:noFill/>
                </a:ln>
                <a:solidFill>
                  <a:prstClr val="black"/>
                </a:solidFill>
                <a:effectLst/>
                <a:uLnTx/>
                <a:uFillTx/>
                <a:latin typeface="Calibri" panose="020F0502020204030204"/>
                <a:ea typeface="+mn-ea"/>
                <a:cs typeface="+mn-cs"/>
              </a:rPr>
              <a:t>visio</a:t>
            </a: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ts val="3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Thématiques ciblées</a:t>
            </a:r>
          </a:p>
        </p:txBody>
      </p:sp>
      <p:cxnSp>
        <p:nvCxnSpPr>
          <p:cNvPr id="7" name="Connecteur droit avec flèche 6">
            <a:extLst>
              <a:ext uri="{FF2B5EF4-FFF2-40B4-BE49-F238E27FC236}">
                <a16:creationId xmlns:a16="http://schemas.microsoft.com/office/drawing/2014/main" id="{28A8BADC-2AA2-4AAA-9F2D-4E9A9F36301D}"/>
              </a:ext>
            </a:extLst>
          </p:cNvPr>
          <p:cNvCxnSpPr>
            <a:cxnSpLocks/>
            <a:stCxn id="17" idx="6"/>
          </p:cNvCxnSpPr>
          <p:nvPr/>
        </p:nvCxnSpPr>
        <p:spPr>
          <a:xfrm flipV="1">
            <a:off x="5620139" y="4497629"/>
            <a:ext cx="1236403" cy="3946"/>
          </a:xfrm>
          <a:prstGeom prst="straightConnector1">
            <a:avLst/>
          </a:prstGeom>
          <a:ln w="38100">
            <a:headEnd w="lg" len="lg"/>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90521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Image 35">
            <a:extLst>
              <a:ext uri="{FF2B5EF4-FFF2-40B4-BE49-F238E27FC236}">
                <a16:creationId xmlns:a16="http://schemas.microsoft.com/office/drawing/2014/main" id="{3FAC145F-0D92-3241-B173-913B9FFF5612}"/>
              </a:ext>
            </a:extLst>
          </p:cNvPr>
          <p:cNvPicPr>
            <a:picLocks noChangeAspect="1"/>
          </p:cNvPicPr>
          <p:nvPr/>
        </p:nvPicPr>
        <p:blipFill>
          <a:blip r:embed="rId2"/>
          <a:stretch>
            <a:fillRect/>
          </a:stretch>
        </p:blipFill>
        <p:spPr>
          <a:xfrm>
            <a:off x="154912" y="197805"/>
            <a:ext cx="1690103" cy="823541"/>
          </a:xfrm>
          <a:prstGeom prst="rect">
            <a:avLst/>
          </a:prstGeom>
        </p:spPr>
      </p:pic>
      <p:pic>
        <p:nvPicPr>
          <p:cNvPr id="8" name="Imag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77278" y="1"/>
            <a:ext cx="1220746" cy="1220746"/>
          </a:xfrm>
          <a:prstGeom prst="rect">
            <a:avLst/>
          </a:prstGeom>
        </p:spPr>
      </p:pic>
      <p:grpSp>
        <p:nvGrpSpPr>
          <p:cNvPr id="9" name="Groupe 8">
            <a:extLst>
              <a:ext uri="{FF2B5EF4-FFF2-40B4-BE49-F238E27FC236}">
                <a16:creationId xmlns:a16="http://schemas.microsoft.com/office/drawing/2014/main" id="{32D29C00-2EB4-4ECB-8944-7B40874E94ED}"/>
              </a:ext>
            </a:extLst>
          </p:cNvPr>
          <p:cNvGrpSpPr/>
          <p:nvPr/>
        </p:nvGrpSpPr>
        <p:grpSpPr>
          <a:xfrm>
            <a:off x="0" y="6080036"/>
            <a:ext cx="12192000" cy="777964"/>
            <a:chOff x="0" y="6080036"/>
            <a:chExt cx="12192000" cy="777964"/>
          </a:xfrm>
        </p:grpSpPr>
        <p:sp>
          <p:nvSpPr>
            <p:cNvPr id="10" name="Rectangle 9">
              <a:extLst>
                <a:ext uri="{FF2B5EF4-FFF2-40B4-BE49-F238E27FC236}">
                  <a16:creationId xmlns:a16="http://schemas.microsoft.com/office/drawing/2014/main" id="{BA6CEC5C-2A70-46CB-B438-58C4D4EC73AC}"/>
                </a:ext>
              </a:extLst>
            </p:cNvPr>
            <p:cNvSpPr/>
            <p:nvPr/>
          </p:nvSpPr>
          <p:spPr>
            <a:xfrm>
              <a:off x="0" y="6617194"/>
              <a:ext cx="12192000" cy="240806"/>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Larme 10">
              <a:extLst>
                <a:ext uri="{FF2B5EF4-FFF2-40B4-BE49-F238E27FC236}">
                  <a16:creationId xmlns:a16="http://schemas.microsoft.com/office/drawing/2014/main" id="{1F9AC2AA-9089-40AA-AAF5-B601D0BC1982}"/>
                </a:ext>
              </a:extLst>
            </p:cNvPr>
            <p:cNvSpPr/>
            <p:nvPr/>
          </p:nvSpPr>
          <p:spPr>
            <a:xfrm rot="18900000">
              <a:off x="11558438" y="6080036"/>
              <a:ext cx="540000" cy="54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Larme 11">
              <a:extLst>
                <a:ext uri="{FF2B5EF4-FFF2-40B4-BE49-F238E27FC236}">
                  <a16:creationId xmlns:a16="http://schemas.microsoft.com/office/drawing/2014/main" id="{2C653132-0F17-40CC-BA97-0B5B0B8EACDD}"/>
                </a:ext>
              </a:extLst>
            </p:cNvPr>
            <p:cNvSpPr/>
            <p:nvPr/>
          </p:nvSpPr>
          <p:spPr>
            <a:xfrm rot="18900000">
              <a:off x="11058806" y="6259639"/>
              <a:ext cx="360000" cy="36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Larme 12">
              <a:extLst>
                <a:ext uri="{FF2B5EF4-FFF2-40B4-BE49-F238E27FC236}">
                  <a16:creationId xmlns:a16="http://schemas.microsoft.com/office/drawing/2014/main" id="{5F8077EA-A73E-460C-B88E-CDF48150C5BC}"/>
                </a:ext>
              </a:extLst>
            </p:cNvPr>
            <p:cNvSpPr/>
            <p:nvPr/>
          </p:nvSpPr>
          <p:spPr>
            <a:xfrm rot="18900000">
              <a:off x="10739175" y="6438990"/>
              <a:ext cx="180000" cy="18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4" name="Espace réservé du numéro de diapositive 3">
            <a:extLst>
              <a:ext uri="{FF2B5EF4-FFF2-40B4-BE49-F238E27FC236}">
                <a16:creationId xmlns:a16="http://schemas.microsoft.com/office/drawing/2014/main" id="{4651D232-7865-4232-8DC3-2D99F3368089}"/>
              </a:ext>
            </a:extLst>
          </p:cNvPr>
          <p:cNvSpPr>
            <a:spLocks noGrp="1"/>
          </p:cNvSpPr>
          <p:nvPr>
            <p:ph type="sldNum" sz="quarter" idx="12"/>
          </p:nvPr>
        </p:nvSpPr>
        <p:spPr>
          <a:xfrm>
            <a:off x="8638466" y="6242736"/>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C7E31D-26A1-AC46-8486-C6D2FB9A36C8}" type="slidenum">
              <a:rPr kumimoji="0" lang="fr-FR"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fr-FR"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4" name="ZoneTexte 23">
            <a:extLst>
              <a:ext uri="{FF2B5EF4-FFF2-40B4-BE49-F238E27FC236}">
                <a16:creationId xmlns:a16="http://schemas.microsoft.com/office/drawing/2014/main" id="{CFF0645B-BBBB-4925-9C20-6792E993EFDA}"/>
              </a:ext>
            </a:extLst>
          </p:cNvPr>
          <p:cNvSpPr txBox="1"/>
          <p:nvPr/>
        </p:nvSpPr>
        <p:spPr>
          <a:xfrm>
            <a:off x="2036760" y="478980"/>
            <a:ext cx="92648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highlight>
                  <a:srgbClr val="00FFFF"/>
                </a:highlight>
                <a:uLnTx/>
                <a:uFillTx/>
                <a:latin typeface="Calibri" panose="020F0502020204030204"/>
                <a:ea typeface="+mn-ea"/>
                <a:cs typeface="+mn-cs"/>
              </a:rPr>
              <a:t>Réseau Régional de Recherche « </a:t>
            </a:r>
            <a:r>
              <a:rPr kumimoji="0" lang="fr-FR" sz="1800" b="1" i="1" u="none" strike="noStrike" kern="1200" cap="none" spc="0" normalizeH="0" baseline="0" noProof="0" dirty="0">
                <a:ln>
                  <a:noFill/>
                </a:ln>
                <a:solidFill>
                  <a:prstClr val="black"/>
                </a:solidFill>
                <a:effectLst/>
                <a:highlight>
                  <a:srgbClr val="00FFFF"/>
                </a:highlight>
                <a:uLnTx/>
                <a:uFillTx/>
                <a:latin typeface="Calibri" panose="020F0502020204030204"/>
                <a:ea typeface="+mn-ea"/>
                <a:cs typeface="+mn-cs"/>
              </a:rPr>
              <a:t>NAÏADES </a:t>
            </a:r>
            <a:r>
              <a:rPr kumimoji="0" lang="fr-FR" sz="1800" b="1" i="0" u="none" strike="noStrike" kern="1200" cap="none" spc="0" normalizeH="0" baseline="0" noProof="0" dirty="0">
                <a:ln>
                  <a:noFill/>
                </a:ln>
                <a:solidFill>
                  <a:prstClr val="black"/>
                </a:solidFill>
                <a:effectLst/>
                <a:highlight>
                  <a:srgbClr val="00FFFF"/>
                </a:highlight>
                <a:uLnTx/>
                <a:uFillTx/>
                <a:latin typeface="Calibri" panose="020F0502020204030204"/>
                <a:ea typeface="+mn-ea"/>
                <a:cs typeface="+mn-cs"/>
              </a:rPr>
              <a:t>»</a:t>
            </a:r>
          </a:p>
        </p:txBody>
      </p:sp>
      <p:sp>
        <p:nvSpPr>
          <p:cNvPr id="28" name="ZoneTexte 27">
            <a:extLst>
              <a:ext uri="{FF2B5EF4-FFF2-40B4-BE49-F238E27FC236}">
                <a16:creationId xmlns:a16="http://schemas.microsoft.com/office/drawing/2014/main" id="{280EA53F-509F-4F53-9B93-59CBCE98D43A}"/>
              </a:ext>
            </a:extLst>
          </p:cNvPr>
          <p:cNvSpPr txBox="1"/>
          <p:nvPr/>
        </p:nvSpPr>
        <p:spPr>
          <a:xfrm>
            <a:off x="2036760" y="909901"/>
            <a:ext cx="491500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070C0"/>
                </a:solidFill>
                <a:effectLst/>
                <a:uLnTx/>
                <a:uFillTx/>
                <a:latin typeface="Calibri" panose="020F0502020204030204"/>
                <a:ea typeface="+mn-ea"/>
                <a:cs typeface="+mn-cs"/>
              </a:rPr>
              <a:t>Evènements externes qui ont impliqué le R3 </a:t>
            </a:r>
          </a:p>
        </p:txBody>
      </p:sp>
      <p:sp>
        <p:nvSpPr>
          <p:cNvPr id="31" name="ZoneTexte 30">
            <a:extLst>
              <a:ext uri="{FF2B5EF4-FFF2-40B4-BE49-F238E27FC236}">
                <a16:creationId xmlns:a16="http://schemas.microsoft.com/office/drawing/2014/main" id="{F414E333-F53D-4A56-A082-81B59095E105}"/>
              </a:ext>
            </a:extLst>
          </p:cNvPr>
          <p:cNvSpPr txBox="1"/>
          <p:nvPr/>
        </p:nvSpPr>
        <p:spPr>
          <a:xfrm>
            <a:off x="865860" y="1541954"/>
            <a:ext cx="11002679" cy="406265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000" b="0" i="0" u="none" strike="noStrike" kern="1200" cap="none" spc="0" normalizeH="0" baseline="0" noProof="0" dirty="0">
                <a:ln>
                  <a:noFill/>
                </a:ln>
                <a:solidFill>
                  <a:schemeClr val="accent1"/>
                </a:solidFill>
                <a:effectLst/>
                <a:uLnTx/>
                <a:uFillTx/>
                <a:latin typeface="Calibri" panose="020F0502020204030204" pitchFamily="34" charset="0"/>
                <a:ea typeface="Calibri" panose="020F0502020204030204" pitchFamily="34" charset="0"/>
                <a:cs typeface="+mn-cs"/>
              </a:rPr>
              <a:t>Scientifiques</a:t>
            </a:r>
          </a:p>
          <a:p>
            <a:pPr marL="742950" lvl="1" indent="-285750">
              <a:buFont typeface="Arial" panose="020B0604020202020204" pitchFamily="34" charset="0"/>
              <a:buChar char="•"/>
              <a:defRPr/>
            </a:pPr>
            <a:r>
              <a:rPr kumimoji="0" lang="fr-FR"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Réunion annuelle du PEPR « One Water », Bordeaux, août 2025</a:t>
            </a:r>
          </a:p>
          <a:p>
            <a:pPr marL="742950" lvl="1" indent="-285750">
              <a:buFont typeface="Arial" panose="020B0604020202020204" pitchFamily="34" charset="0"/>
              <a:buChar char="•"/>
              <a:defRPr/>
            </a:pPr>
            <a:r>
              <a:rPr lang="fr-FR" dirty="0"/>
              <a:t>Demi-journée de réflexion sur l’estuaire de la Gironde SMIDDEST, Bordeaux Métropole, Université de Bordeaux -&gt; vers un GIS Gironde ?, Bordeaux, octobre 2025</a:t>
            </a:r>
          </a:p>
          <a:p>
            <a:pPr marL="742950" lvl="1" indent="-285750">
              <a:buFont typeface="Arial" panose="020B0604020202020204" pitchFamily="34" charset="0"/>
              <a:buChar char="•"/>
              <a:defRPr/>
            </a:pPr>
            <a:endParaRPr lang="fr-FR" sz="2000" dirty="0">
              <a:solidFill>
                <a:schemeClr val="accent1"/>
              </a:solidFill>
            </a:endParaRPr>
          </a:p>
          <a:p>
            <a:pPr marL="285750" indent="-285750">
              <a:buFont typeface="Arial" panose="020B0604020202020204" pitchFamily="34" charset="0"/>
              <a:buChar char="•"/>
              <a:defRPr/>
            </a:pPr>
            <a:r>
              <a:rPr lang="fr-FR" sz="2000" dirty="0">
                <a:solidFill>
                  <a:schemeClr val="accent1"/>
                </a:solidFill>
              </a:rPr>
              <a:t>Interfaçages (quelques exemples)</a:t>
            </a:r>
          </a:p>
          <a:p>
            <a:pPr marL="742950" lvl="1" indent="-285750">
              <a:buFont typeface="Arial" panose="020B0604020202020204" pitchFamily="34" charset="0"/>
              <a:buChar char="•"/>
              <a:defRPr/>
            </a:pPr>
            <a:r>
              <a:rPr lang="fr-FR" dirty="0"/>
              <a:t>RIOB, Bordeaux, octobre 2024</a:t>
            </a:r>
          </a:p>
          <a:p>
            <a:pPr marL="742950" lvl="1" indent="-285750">
              <a:buFont typeface="Arial" panose="020B0604020202020204" pitchFamily="34" charset="0"/>
              <a:buChar char="•"/>
              <a:defRPr/>
            </a:pPr>
            <a:r>
              <a:rPr lang="fr-FR" dirty="0" err="1"/>
              <a:t>Doctoriales</a:t>
            </a:r>
            <a:r>
              <a:rPr lang="fr-FR" dirty="0"/>
              <a:t> Sciences Sociales de l’eau, Bordeaux, décembre 2024</a:t>
            </a:r>
          </a:p>
          <a:p>
            <a:pPr marL="742950" lvl="1" indent="-285750">
              <a:buFont typeface="Arial" panose="020B0604020202020204" pitchFamily="34" charset="0"/>
              <a:buChar char="•"/>
              <a:defRPr/>
            </a:pPr>
            <a:r>
              <a:rPr lang="fr-FR" dirty="0"/>
              <a:t>Journée Chaire « ADAPT’HYD », Limoges, mai 2025</a:t>
            </a:r>
          </a:p>
          <a:p>
            <a:pPr marL="742950" lvl="1" indent="-285750">
              <a:buFont typeface="Arial" panose="020B0604020202020204" pitchFamily="34" charset="0"/>
              <a:buChar char="•"/>
              <a:defRPr/>
            </a:pPr>
            <a:r>
              <a:rPr lang="fr-FR" dirty="0"/>
              <a:t>5</a:t>
            </a:r>
            <a:r>
              <a:rPr lang="fr-FR" baseline="30000" dirty="0"/>
              <a:t>ème</a:t>
            </a:r>
            <a:r>
              <a:rPr lang="fr-FR" dirty="0"/>
              <a:t> AG de l’Agence Nationale Biodiversité NA, </a:t>
            </a:r>
            <a:r>
              <a:rPr lang="fr-FR" dirty="0" err="1"/>
              <a:t>Angoulème</a:t>
            </a:r>
            <a:r>
              <a:rPr lang="fr-FR" dirty="0"/>
              <a:t>, juin 2025</a:t>
            </a:r>
          </a:p>
          <a:p>
            <a:pPr marL="742950" lvl="1" indent="-285750">
              <a:buFont typeface="Arial" panose="020B0604020202020204" pitchFamily="34" charset="0"/>
              <a:buChar char="•"/>
              <a:defRPr/>
            </a:pPr>
            <a:r>
              <a:rPr lang="fr-FR" dirty="0"/>
              <a:t>Conférence régionales </a:t>
            </a:r>
            <a:r>
              <a:rPr lang="fr-FR" dirty="0" err="1"/>
              <a:t>Re’Sources</a:t>
            </a:r>
            <a:r>
              <a:rPr lang="fr-FR" dirty="0"/>
              <a:t>, Bordeaux, septembre 2025,…</a:t>
            </a:r>
          </a:p>
          <a:p>
            <a:pPr marL="742950" lvl="1" indent="-285750">
              <a:buFont typeface="Arial" panose="020B0604020202020204" pitchFamily="34" charset="0"/>
              <a:buChar char="•"/>
              <a:defRPr/>
            </a:pPr>
            <a:endParaRPr lang="fr-FR" dirty="0"/>
          </a:p>
          <a:p>
            <a:pPr marL="742950" lvl="1" indent="-285750">
              <a:buFont typeface="Arial" panose="020B0604020202020204" pitchFamily="34" charset="0"/>
              <a:buChar char="•"/>
              <a:defRPr/>
            </a:pPr>
            <a:r>
              <a:rPr lang="fr-FR" dirty="0"/>
              <a:t>2</a:t>
            </a:r>
            <a:r>
              <a:rPr lang="fr-FR" baseline="30000" dirty="0"/>
              <a:t>ème</a:t>
            </a:r>
            <a:r>
              <a:rPr lang="fr-FR" dirty="0"/>
              <a:t> édition des Assises régionales de la culture scientifique, technique et industrielle, Bordeaux, sept. 2025</a:t>
            </a:r>
          </a:p>
          <a:p>
            <a:pPr marL="742950" lvl="1" indent="-285750">
              <a:buFont typeface="Arial" panose="020B0604020202020204" pitchFamily="34" charset="0"/>
              <a:buChar char="•"/>
              <a:defRPr/>
            </a:pPr>
            <a:r>
              <a:rPr lang="fr-FR" dirty="0"/>
              <a:t>Link Libournais, Libourne, sept. 2025,…. </a:t>
            </a:r>
          </a:p>
        </p:txBody>
      </p:sp>
    </p:spTree>
    <p:extLst>
      <p:ext uri="{BB962C8B-B14F-4D97-AF65-F5344CB8AC3E}">
        <p14:creationId xmlns:p14="http://schemas.microsoft.com/office/powerpoint/2010/main" val="336983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ZoneTexte 34">
            <a:extLst>
              <a:ext uri="{FF2B5EF4-FFF2-40B4-BE49-F238E27FC236}">
                <a16:creationId xmlns:a16="http://schemas.microsoft.com/office/drawing/2014/main" id="{233127F4-9681-3E4C-BE3C-532D9072F857}"/>
              </a:ext>
            </a:extLst>
          </p:cNvPr>
          <p:cNvSpPr txBox="1"/>
          <p:nvPr/>
        </p:nvSpPr>
        <p:spPr>
          <a:xfrm>
            <a:off x="6325238" y="2161315"/>
            <a:ext cx="4728827" cy="1508105"/>
          </a:xfrm>
          <a:prstGeom prst="rect">
            <a:avLst/>
          </a:prstGeom>
          <a:noFill/>
        </p:spPr>
        <p:txBody>
          <a:bodyPr wrap="square" rtlCol="0">
            <a:spAutoFit/>
          </a:bodyPr>
          <a:lstStyle/>
          <a:p>
            <a:pPr algn="ctr"/>
            <a:r>
              <a:rPr lang="fr-FR" sz="2800" dirty="0"/>
              <a:t> Réseau Régional de Recherche sur l’Eau </a:t>
            </a:r>
            <a:br>
              <a:rPr lang="fr-FR" sz="2800" dirty="0"/>
            </a:br>
            <a:r>
              <a:rPr lang="fr-FR" sz="2800" i="1" dirty="0"/>
              <a:t>NAÏADES</a:t>
            </a:r>
            <a:r>
              <a:rPr lang="fr-FR" sz="3600" i="1" dirty="0"/>
              <a:t> </a:t>
            </a:r>
            <a:endParaRPr lang="fr-FR" sz="3600" dirty="0"/>
          </a:p>
        </p:txBody>
      </p:sp>
      <p:pic>
        <p:nvPicPr>
          <p:cNvPr id="36" name="Image 35">
            <a:extLst>
              <a:ext uri="{FF2B5EF4-FFF2-40B4-BE49-F238E27FC236}">
                <a16:creationId xmlns:a16="http://schemas.microsoft.com/office/drawing/2014/main" id="{3FAC145F-0D92-3241-B173-913B9FFF5612}"/>
              </a:ext>
            </a:extLst>
          </p:cNvPr>
          <p:cNvPicPr>
            <a:picLocks noChangeAspect="1"/>
          </p:cNvPicPr>
          <p:nvPr/>
        </p:nvPicPr>
        <p:blipFill>
          <a:blip r:embed="rId2"/>
          <a:stretch>
            <a:fillRect/>
          </a:stretch>
        </p:blipFill>
        <p:spPr>
          <a:xfrm>
            <a:off x="8929926" y="215112"/>
            <a:ext cx="2999255" cy="1461455"/>
          </a:xfrm>
          <a:prstGeom prst="rect">
            <a:avLst/>
          </a:prstGeom>
        </p:spPr>
      </p:pic>
      <p:sp>
        <p:nvSpPr>
          <p:cNvPr id="2" name="ZoneTexte 1">
            <a:extLst>
              <a:ext uri="{FF2B5EF4-FFF2-40B4-BE49-F238E27FC236}">
                <a16:creationId xmlns:a16="http://schemas.microsoft.com/office/drawing/2014/main" id="{D203DBC9-29C9-E74A-8618-AFC828EA95AE}"/>
              </a:ext>
            </a:extLst>
          </p:cNvPr>
          <p:cNvSpPr txBox="1"/>
          <p:nvPr/>
        </p:nvSpPr>
        <p:spPr>
          <a:xfrm>
            <a:off x="6630461" y="4243737"/>
            <a:ext cx="4248279" cy="461665"/>
          </a:xfrm>
          <a:prstGeom prst="rect">
            <a:avLst/>
          </a:prstGeom>
          <a:noFill/>
        </p:spPr>
        <p:txBody>
          <a:bodyPr wrap="none" rtlCol="0">
            <a:spAutoFit/>
          </a:bodyPr>
          <a:lstStyle/>
          <a:p>
            <a:r>
              <a:rPr lang="fr-FR" sz="2400" dirty="0"/>
              <a:t>«  </a:t>
            </a:r>
            <a:r>
              <a:rPr lang="fr-FR" sz="2400" i="1" dirty="0"/>
              <a:t>Quelles eaux pour le futur ? </a:t>
            </a:r>
            <a:r>
              <a:rPr lang="fr-FR" sz="2400" dirty="0"/>
              <a:t>»</a:t>
            </a:r>
          </a:p>
        </p:txBody>
      </p:sp>
      <p:sp>
        <p:nvSpPr>
          <p:cNvPr id="3" name="Rectangle 2">
            <a:extLst>
              <a:ext uri="{FF2B5EF4-FFF2-40B4-BE49-F238E27FC236}">
                <a16:creationId xmlns:a16="http://schemas.microsoft.com/office/drawing/2014/main" id="{97188B22-BBBA-214C-BD93-9F3C4D7F7D5A}"/>
              </a:ext>
            </a:extLst>
          </p:cNvPr>
          <p:cNvSpPr/>
          <p:nvPr/>
        </p:nvSpPr>
        <p:spPr>
          <a:xfrm>
            <a:off x="6438583" y="4910777"/>
            <a:ext cx="4632037" cy="584775"/>
          </a:xfrm>
          <a:prstGeom prst="rect">
            <a:avLst/>
          </a:prstGeom>
        </p:spPr>
        <p:txBody>
          <a:bodyPr wrap="none">
            <a:spAutoFit/>
          </a:bodyPr>
          <a:lstStyle/>
          <a:p>
            <a:pPr algn="ctr"/>
            <a:r>
              <a:rPr lang="fr-FR" sz="3200" i="1" dirty="0">
                <a:solidFill>
                  <a:srgbClr val="C00000"/>
                </a:solidFill>
              </a:rPr>
              <a:t>Merci pour votre attention</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8583" y="0"/>
            <a:ext cx="1879507" cy="1879507"/>
          </a:xfrm>
          <a:prstGeom prst="rect">
            <a:avLst/>
          </a:prstGeom>
        </p:spPr>
      </p:pic>
      <p:grpSp>
        <p:nvGrpSpPr>
          <p:cNvPr id="8" name="Groupe 7">
            <a:extLst>
              <a:ext uri="{FF2B5EF4-FFF2-40B4-BE49-F238E27FC236}">
                <a16:creationId xmlns:a16="http://schemas.microsoft.com/office/drawing/2014/main" id="{E01129BE-634D-4D61-A510-6FD197EBF4AA}"/>
              </a:ext>
            </a:extLst>
          </p:cNvPr>
          <p:cNvGrpSpPr/>
          <p:nvPr/>
        </p:nvGrpSpPr>
        <p:grpSpPr>
          <a:xfrm>
            <a:off x="0" y="6080036"/>
            <a:ext cx="12192000" cy="777964"/>
            <a:chOff x="0" y="6080036"/>
            <a:chExt cx="12192000" cy="777964"/>
          </a:xfrm>
        </p:grpSpPr>
        <p:sp>
          <p:nvSpPr>
            <p:cNvPr id="9" name="Rectangle 8">
              <a:extLst>
                <a:ext uri="{FF2B5EF4-FFF2-40B4-BE49-F238E27FC236}">
                  <a16:creationId xmlns:a16="http://schemas.microsoft.com/office/drawing/2014/main" id="{958CD4AF-4C0D-4F12-B72A-733970C4DF8C}"/>
                </a:ext>
              </a:extLst>
            </p:cNvPr>
            <p:cNvSpPr/>
            <p:nvPr/>
          </p:nvSpPr>
          <p:spPr>
            <a:xfrm>
              <a:off x="0" y="6617194"/>
              <a:ext cx="12192000" cy="240806"/>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Larme 9">
              <a:extLst>
                <a:ext uri="{FF2B5EF4-FFF2-40B4-BE49-F238E27FC236}">
                  <a16:creationId xmlns:a16="http://schemas.microsoft.com/office/drawing/2014/main" id="{4325189B-CC02-4347-9335-F14968E051FA}"/>
                </a:ext>
              </a:extLst>
            </p:cNvPr>
            <p:cNvSpPr/>
            <p:nvPr/>
          </p:nvSpPr>
          <p:spPr>
            <a:xfrm rot="18900000">
              <a:off x="11558438" y="6080036"/>
              <a:ext cx="540000" cy="54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Larme 10">
              <a:extLst>
                <a:ext uri="{FF2B5EF4-FFF2-40B4-BE49-F238E27FC236}">
                  <a16:creationId xmlns:a16="http://schemas.microsoft.com/office/drawing/2014/main" id="{96F6C535-EAEF-4F80-A531-D8A597189792}"/>
                </a:ext>
              </a:extLst>
            </p:cNvPr>
            <p:cNvSpPr/>
            <p:nvPr/>
          </p:nvSpPr>
          <p:spPr>
            <a:xfrm rot="18900000">
              <a:off x="11058806" y="6259639"/>
              <a:ext cx="360000" cy="36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Larme 11">
              <a:extLst>
                <a:ext uri="{FF2B5EF4-FFF2-40B4-BE49-F238E27FC236}">
                  <a16:creationId xmlns:a16="http://schemas.microsoft.com/office/drawing/2014/main" id="{ECEA5160-51A6-4357-AF98-20367F9BC851}"/>
                </a:ext>
              </a:extLst>
            </p:cNvPr>
            <p:cNvSpPr/>
            <p:nvPr/>
          </p:nvSpPr>
          <p:spPr>
            <a:xfrm rot="18900000">
              <a:off x="10739175" y="6438990"/>
              <a:ext cx="180000" cy="180000"/>
            </a:xfrm>
            <a:prstGeom prst="teardrop">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pic>
        <p:nvPicPr>
          <p:cNvPr id="5" name="Image 4">
            <a:extLst>
              <a:ext uri="{FF2B5EF4-FFF2-40B4-BE49-F238E27FC236}">
                <a16:creationId xmlns:a16="http://schemas.microsoft.com/office/drawing/2014/main" id="{07DF67B7-3EB6-442E-850E-6CCB9CA2DD70}"/>
              </a:ext>
            </a:extLst>
          </p:cNvPr>
          <p:cNvPicPr>
            <a:picLocks noChangeAspect="1"/>
          </p:cNvPicPr>
          <p:nvPr/>
        </p:nvPicPr>
        <p:blipFill rotWithShape="1">
          <a:blip r:embed="rId4"/>
          <a:srcRect b="17354"/>
          <a:stretch/>
        </p:blipFill>
        <p:spPr>
          <a:xfrm>
            <a:off x="-64941" y="580572"/>
            <a:ext cx="6543134" cy="5667828"/>
          </a:xfrm>
          <a:prstGeom prst="rect">
            <a:avLst/>
          </a:prstGeom>
        </p:spPr>
      </p:pic>
      <p:sp>
        <p:nvSpPr>
          <p:cNvPr id="6" name="Espace réservé du numéro de diapositive 5">
            <a:extLst>
              <a:ext uri="{FF2B5EF4-FFF2-40B4-BE49-F238E27FC236}">
                <a16:creationId xmlns:a16="http://schemas.microsoft.com/office/drawing/2014/main" id="{19998887-B9CB-48E2-B450-645C9236F29B}"/>
              </a:ext>
            </a:extLst>
          </p:cNvPr>
          <p:cNvSpPr>
            <a:spLocks noGrp="1"/>
          </p:cNvSpPr>
          <p:nvPr>
            <p:ph type="sldNum" sz="quarter" idx="12"/>
          </p:nvPr>
        </p:nvSpPr>
        <p:spPr>
          <a:xfrm>
            <a:off x="8657255" y="6263040"/>
            <a:ext cx="2743200" cy="365125"/>
          </a:xfrm>
        </p:spPr>
        <p:txBody>
          <a:bodyPr/>
          <a:lstStyle/>
          <a:p>
            <a:fld id="{2DC7E31D-26A1-AC46-8486-C6D2FB9A36C8}" type="slidenum">
              <a:rPr lang="fr-FR" smtClean="0">
                <a:solidFill>
                  <a:schemeClr val="bg1"/>
                </a:solidFill>
              </a:rPr>
              <a:t>8</a:t>
            </a:fld>
            <a:endParaRPr lang="fr-FR" dirty="0">
              <a:solidFill>
                <a:schemeClr val="bg1"/>
              </a:solidFill>
            </a:endParaRPr>
          </a:p>
        </p:txBody>
      </p:sp>
    </p:spTree>
    <p:extLst>
      <p:ext uri="{BB962C8B-B14F-4D97-AF65-F5344CB8AC3E}">
        <p14:creationId xmlns:p14="http://schemas.microsoft.com/office/powerpoint/2010/main" val="2741843310"/>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70434</TotalTime>
  <Words>781</Words>
  <Application>Microsoft Office PowerPoint</Application>
  <PresentationFormat>Grand écran</PresentationFormat>
  <Paragraphs>111</Paragraphs>
  <Slides>8</Slides>
  <Notes>0</Notes>
  <HiddenSlides>0</HiddenSlides>
  <MMClips>0</MMClips>
  <ScaleCrop>false</ScaleCrop>
  <HeadingPairs>
    <vt:vector size="6" baseType="variant">
      <vt:variant>
        <vt:lpstr>Polices utilisées</vt:lpstr>
      </vt:variant>
      <vt:variant>
        <vt:i4>6</vt:i4>
      </vt:variant>
      <vt:variant>
        <vt:lpstr>Thème</vt:lpstr>
      </vt:variant>
      <vt:variant>
        <vt:i4>2</vt:i4>
      </vt:variant>
      <vt:variant>
        <vt:lpstr>Titres des diapositives</vt:lpstr>
      </vt:variant>
      <vt:variant>
        <vt:i4>8</vt:i4>
      </vt:variant>
    </vt:vector>
  </HeadingPairs>
  <TitlesOfParts>
    <vt:vector size="16" baseType="lpstr">
      <vt:lpstr>Arial</vt:lpstr>
      <vt:lpstr>Calibri</vt:lpstr>
      <vt:lpstr>Calibri Light</vt:lpstr>
      <vt:lpstr>Roboto</vt:lpstr>
      <vt:lpstr>Symbol</vt:lpstr>
      <vt:lpstr>Wingdings</vt:lpstr>
      <vt:lpstr>Thème Office</vt:lpstr>
      <vt:lpstr>1_Thème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Alain Dupuy</dc:creator>
  <cp:lastModifiedBy>Patrick Mazellier</cp:lastModifiedBy>
  <cp:revision>259</cp:revision>
  <cp:lastPrinted>2021-03-23T07:53:54Z</cp:lastPrinted>
  <dcterms:created xsi:type="dcterms:W3CDTF">2019-01-07T07:52:06Z</dcterms:created>
  <dcterms:modified xsi:type="dcterms:W3CDTF">2025-11-26T13:02:34Z</dcterms:modified>
</cp:coreProperties>
</file>